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4"/>
  </p:sldMasterIdLst>
  <p:notesMasterIdLst>
    <p:notesMasterId r:id="rId18"/>
  </p:notesMasterIdLst>
  <p:handoutMasterIdLst>
    <p:handoutMasterId r:id="rId19"/>
  </p:handoutMasterIdLst>
  <p:sldIdLst>
    <p:sldId id="256" r:id="rId5"/>
    <p:sldId id="341" r:id="rId6"/>
    <p:sldId id="342" r:id="rId7"/>
    <p:sldId id="349" r:id="rId8"/>
    <p:sldId id="350" r:id="rId9"/>
    <p:sldId id="351" r:id="rId10"/>
    <p:sldId id="334" r:id="rId11"/>
    <p:sldId id="353" r:id="rId12"/>
    <p:sldId id="343" r:id="rId13"/>
    <p:sldId id="355" r:id="rId14"/>
    <p:sldId id="352" r:id="rId15"/>
    <p:sldId id="294" r:id="rId16"/>
    <p:sldId id="321" r:id="rId17"/>
  </p:sldIdLst>
  <p:sldSz cx="12192000" cy="6858000"/>
  <p:notesSz cx="6858000" cy="9144000"/>
  <p:embeddedFontLst>
    <p:embeddedFont>
      <p:font typeface="Barlow" panose="00000500000000000000" pitchFamily="2" charset="0"/>
      <p:regular r:id="rId20"/>
      <p:bold r:id="rId21"/>
      <p:italic r:id="rId22"/>
      <p:boldItalic r:id="rId23"/>
    </p:embeddedFont>
    <p:embeddedFont>
      <p:font typeface="Barlow Black" panose="00000A00000000000000" pitchFamily="2" charset="0"/>
      <p:bold r:id="rId24"/>
      <p:italic r:id="rId25"/>
      <p:boldItalic r:id="rId26"/>
    </p:embeddedFont>
    <p:embeddedFont>
      <p:font typeface="Barlow Light" panose="00000400000000000000" pitchFamily="2" charset="0"/>
      <p:regular r:id="rId27"/>
      <p:italic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4" orient="horz" pos="4032" userDrawn="1">
          <p15:clr>
            <a:srgbClr val="A4A3A4"/>
          </p15:clr>
        </p15:guide>
        <p15:guide id="8" pos="381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5E2FF"/>
    <a:srgbClr val="DCE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1"/>
    <p:restoredTop sz="94676"/>
  </p:normalViewPr>
  <p:slideViewPr>
    <p:cSldViewPr snapToGrid="0">
      <p:cViewPr>
        <p:scale>
          <a:sx n="75" d="100"/>
          <a:sy n="75" d="100"/>
        </p:scale>
        <p:origin x="36" y="36"/>
      </p:cViewPr>
      <p:guideLst>
        <p:guide orient="horz" pos="4032"/>
        <p:guide pos="3816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9" d="100"/>
          <a:sy n="99" d="100"/>
        </p:scale>
        <p:origin x="3752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7.fntdata"/><Relationship Id="rId3" Type="http://schemas.openxmlformats.org/officeDocument/2006/relationships/customXml" Target="../customXml/item3.xml"/><Relationship Id="rId21" Type="http://schemas.openxmlformats.org/officeDocument/2006/relationships/font" Target="fonts/font2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6.fntdata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font" Target="fonts/font1.fntdata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5.fntdata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svg"/><Relationship Id="rId1" Type="http://schemas.openxmlformats.org/officeDocument/2006/relationships/image" Target="../media/image27.png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30.sv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7.svg"/><Relationship Id="rId1" Type="http://schemas.openxmlformats.org/officeDocument/2006/relationships/image" Target="../media/image36.png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30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svg"/><Relationship Id="rId1" Type="http://schemas.openxmlformats.org/officeDocument/2006/relationships/image" Target="../media/image27.png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30.sv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7.svg"/><Relationship Id="rId1" Type="http://schemas.openxmlformats.org/officeDocument/2006/relationships/image" Target="../media/image36.png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3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21B1EB3-2378-44C6-AEC7-4F4612DF9015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EB9CA2AF-8B06-41BC-8AF0-4C6CD455384F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b="1" dirty="0">
              <a:solidFill>
                <a:schemeClr val="tx2"/>
              </a:solidFill>
            </a:rPr>
            <a:t>AI Agent System: </a:t>
          </a:r>
          <a:r>
            <a:rPr lang="en-US" sz="1600" b="0" dirty="0">
              <a:solidFill>
                <a:schemeClr val="tx2"/>
              </a:solidFill>
            </a:rPr>
            <a:t>Build an adaptive AI-driven tool that not only retrieves data but also integrates and processes it to meet varying requirements and streamline the workflow.</a:t>
          </a:r>
        </a:p>
      </dgm:t>
    </dgm:pt>
    <dgm:pt modelId="{66E7704B-CDA6-4E68-992D-1535124832A1}" type="parTrans" cxnId="{F550C95E-3D55-4504-9C32-93AA22605C4C}">
      <dgm:prSet/>
      <dgm:spPr/>
      <dgm:t>
        <a:bodyPr/>
        <a:lstStyle/>
        <a:p>
          <a:endParaRPr lang="en-US"/>
        </a:p>
      </dgm:t>
    </dgm:pt>
    <dgm:pt modelId="{8577508C-EF0F-4265-B50E-FD740B0EA934}" type="sibTrans" cxnId="{F550C95E-3D55-4504-9C32-93AA22605C4C}">
      <dgm:prSet/>
      <dgm:spPr/>
      <dgm:t>
        <a:bodyPr/>
        <a:lstStyle/>
        <a:p>
          <a:endParaRPr lang="en-US"/>
        </a:p>
      </dgm:t>
    </dgm:pt>
    <dgm:pt modelId="{995364D4-8E5A-4C4E-91E4-07A56F8DD4FD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b="1" dirty="0"/>
            <a:t>
</a:t>
          </a:r>
          <a:r>
            <a:rPr lang="en-US" sz="1600" b="1" dirty="0">
              <a:solidFill>
                <a:schemeClr val="tx2"/>
              </a:solidFill>
            </a:rPr>
            <a:t>Accuracy and Efficiency</a:t>
          </a:r>
          <a:r>
            <a:rPr lang="en-US" sz="1600" b="0" dirty="0">
              <a:solidFill>
                <a:schemeClr val="tx2"/>
              </a:solidFill>
            </a:rPr>
            <a:t>: Develop a system that guarantees precise data extraction while optimizing processing speeds, enabling CCC employees to make informed decisions quickly and effectively.</a:t>
          </a:r>
        </a:p>
      </dgm:t>
    </dgm:pt>
    <dgm:pt modelId="{D4FCD059-206E-4DFF-9F05-6FE1D81ED3E0}" type="parTrans" cxnId="{38959573-2A02-4739-AA88-1B67FC9BBFC0}">
      <dgm:prSet/>
      <dgm:spPr/>
      <dgm:t>
        <a:bodyPr/>
        <a:lstStyle/>
        <a:p>
          <a:endParaRPr lang="en-US"/>
        </a:p>
      </dgm:t>
    </dgm:pt>
    <dgm:pt modelId="{A7C801D8-794F-41C7-BCF2-D445E73E6E89}" type="sibTrans" cxnId="{38959573-2A02-4739-AA88-1B67FC9BBFC0}">
      <dgm:prSet/>
      <dgm:spPr/>
      <dgm:t>
        <a:bodyPr/>
        <a:lstStyle/>
        <a:p>
          <a:endParaRPr lang="en-US"/>
        </a:p>
      </dgm:t>
    </dgm:pt>
    <dgm:pt modelId="{05439F26-963E-4DA9-BC6D-E1EEE0AA3E3A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IN" sz="1600" b="1" dirty="0">
              <a:solidFill>
                <a:schemeClr val="tx2"/>
              </a:solidFill>
            </a:rPr>
            <a:t>Intelligent Data Retrieval: </a:t>
          </a:r>
          <a:r>
            <a:rPr lang="en-US" sz="1600" b="0" dirty="0">
              <a:solidFill>
                <a:schemeClr val="tx2"/>
              </a:solidFill>
            </a:rPr>
            <a:t>Automate the extraction of relevant data from multiple online sources, minimizing manual effort and ensuring accurate, fast retrieval for evaluations.</a:t>
          </a:r>
        </a:p>
      </dgm:t>
    </dgm:pt>
    <dgm:pt modelId="{57F8D11B-C1DF-40D1-87FF-CDAE12CBF7E7}" type="sibTrans" cxnId="{73CB56B9-80EA-4298-8FBD-4C6D477D669B}">
      <dgm:prSet/>
      <dgm:spPr/>
      <dgm:t>
        <a:bodyPr/>
        <a:lstStyle/>
        <a:p>
          <a:endParaRPr lang="en-US"/>
        </a:p>
      </dgm:t>
    </dgm:pt>
    <dgm:pt modelId="{48441093-BB00-421C-9BCB-D5A0C2B5AB0C}" type="parTrans" cxnId="{73CB56B9-80EA-4298-8FBD-4C6D477D669B}">
      <dgm:prSet/>
      <dgm:spPr/>
      <dgm:t>
        <a:bodyPr/>
        <a:lstStyle/>
        <a:p>
          <a:endParaRPr lang="en-US"/>
        </a:p>
      </dgm:t>
    </dgm:pt>
    <dgm:pt modelId="{ACAA87BA-B5D7-474C-A406-D60290107619}" type="pres">
      <dgm:prSet presAssocID="{521B1EB3-2378-44C6-AEC7-4F4612DF9015}" presName="root" presStyleCnt="0">
        <dgm:presLayoutVars>
          <dgm:dir/>
          <dgm:resizeHandles val="exact"/>
        </dgm:presLayoutVars>
      </dgm:prSet>
      <dgm:spPr/>
    </dgm:pt>
    <dgm:pt modelId="{7DC74ADD-C647-4933-A7AF-83BCE517E3D0}" type="pres">
      <dgm:prSet presAssocID="{05439F26-963E-4DA9-BC6D-E1EEE0AA3E3A}" presName="compNode" presStyleCnt="0"/>
      <dgm:spPr/>
    </dgm:pt>
    <dgm:pt modelId="{66DF672E-2F6C-4F07-9900-DAA5FC871C0B}" type="pres">
      <dgm:prSet presAssocID="{05439F26-963E-4DA9-BC6D-E1EEE0AA3E3A}" presName="bgRect" presStyleLbl="bgShp" presStyleIdx="0" presStyleCnt="3" custLinFactNeighborY="-757"/>
      <dgm:spPr/>
    </dgm:pt>
    <dgm:pt modelId="{0E67A965-E3D5-4260-AA99-D1180E5A8240}" type="pres">
      <dgm:prSet presAssocID="{05439F26-963E-4DA9-BC6D-E1EEE0AA3E3A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FD66C340-3DB4-4F6D-AA98-49B1E8DA0FFA}" type="pres">
      <dgm:prSet presAssocID="{05439F26-963E-4DA9-BC6D-E1EEE0AA3E3A}" presName="spaceRect" presStyleCnt="0"/>
      <dgm:spPr/>
    </dgm:pt>
    <dgm:pt modelId="{E3F8BD54-6753-473D-A695-315E058ACDBF}" type="pres">
      <dgm:prSet presAssocID="{05439F26-963E-4DA9-BC6D-E1EEE0AA3E3A}" presName="parTx" presStyleLbl="revTx" presStyleIdx="0" presStyleCnt="3">
        <dgm:presLayoutVars>
          <dgm:chMax val="0"/>
          <dgm:chPref val="0"/>
        </dgm:presLayoutVars>
      </dgm:prSet>
      <dgm:spPr/>
    </dgm:pt>
    <dgm:pt modelId="{E83C8F88-308B-404D-8E26-0139E98FB956}" type="pres">
      <dgm:prSet presAssocID="{57F8D11B-C1DF-40D1-87FF-CDAE12CBF7E7}" presName="sibTrans" presStyleCnt="0"/>
      <dgm:spPr/>
    </dgm:pt>
    <dgm:pt modelId="{EBF6990F-7604-49C8-8843-EA1A70ECB88A}" type="pres">
      <dgm:prSet presAssocID="{EB9CA2AF-8B06-41BC-8AF0-4C6CD455384F}" presName="compNode" presStyleCnt="0"/>
      <dgm:spPr/>
    </dgm:pt>
    <dgm:pt modelId="{FAEFA502-1349-4544-8DF2-B08484B5E325}" type="pres">
      <dgm:prSet presAssocID="{EB9CA2AF-8B06-41BC-8AF0-4C6CD455384F}" presName="bgRect" presStyleLbl="bgShp" presStyleIdx="1" presStyleCnt="3" custLinFactNeighborX="1783" custLinFactNeighborY="3571"/>
      <dgm:spPr/>
    </dgm:pt>
    <dgm:pt modelId="{BEB471EE-E664-4A4C-945F-C3EBC3C364DC}" type="pres">
      <dgm:prSet presAssocID="{EB9CA2AF-8B06-41BC-8AF0-4C6CD455384F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erver"/>
        </a:ext>
      </dgm:extLst>
    </dgm:pt>
    <dgm:pt modelId="{FC92A403-3AE8-438D-8184-0536E6779931}" type="pres">
      <dgm:prSet presAssocID="{EB9CA2AF-8B06-41BC-8AF0-4C6CD455384F}" presName="spaceRect" presStyleCnt="0"/>
      <dgm:spPr/>
    </dgm:pt>
    <dgm:pt modelId="{57A71C10-FDB7-4559-BE38-02353BBE4DDB}" type="pres">
      <dgm:prSet presAssocID="{EB9CA2AF-8B06-41BC-8AF0-4C6CD455384F}" presName="parTx" presStyleLbl="revTx" presStyleIdx="1" presStyleCnt="3">
        <dgm:presLayoutVars>
          <dgm:chMax val="0"/>
          <dgm:chPref val="0"/>
        </dgm:presLayoutVars>
      </dgm:prSet>
      <dgm:spPr/>
    </dgm:pt>
    <dgm:pt modelId="{4D1F6A23-BD86-4244-B6BC-89436D8954CE}" type="pres">
      <dgm:prSet presAssocID="{8577508C-EF0F-4265-B50E-FD740B0EA934}" presName="sibTrans" presStyleCnt="0"/>
      <dgm:spPr/>
    </dgm:pt>
    <dgm:pt modelId="{4760DD38-FC26-4077-906A-83C8E7CA396D}" type="pres">
      <dgm:prSet presAssocID="{995364D4-8E5A-4C4E-91E4-07A56F8DD4FD}" presName="compNode" presStyleCnt="0"/>
      <dgm:spPr/>
    </dgm:pt>
    <dgm:pt modelId="{C7A5AFD0-5BAF-4AEB-A88F-29C350715E47}" type="pres">
      <dgm:prSet presAssocID="{995364D4-8E5A-4C4E-91E4-07A56F8DD4FD}" presName="bgRect" presStyleLbl="bgShp" presStyleIdx="2" presStyleCnt="3" custLinFactNeighborX="416" custLinFactNeighborY="20754"/>
      <dgm:spPr/>
    </dgm:pt>
    <dgm:pt modelId="{CE85C92D-F815-48CA-8438-4A432AA22B5E}" type="pres">
      <dgm:prSet presAssocID="{995364D4-8E5A-4C4E-91E4-07A56F8DD4FD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15B1DA81-C5E6-40D2-973E-A3AFE72939C5}" type="pres">
      <dgm:prSet presAssocID="{995364D4-8E5A-4C4E-91E4-07A56F8DD4FD}" presName="spaceRect" presStyleCnt="0"/>
      <dgm:spPr/>
    </dgm:pt>
    <dgm:pt modelId="{BA581A98-4C4A-431A-A7DB-706C3DAF56FE}" type="pres">
      <dgm:prSet presAssocID="{995364D4-8E5A-4C4E-91E4-07A56F8DD4FD}" presName="parTx" presStyleLbl="revTx" presStyleIdx="2" presStyleCnt="3" custLinFactNeighborX="-198" custLinFactNeighborY="-14553">
        <dgm:presLayoutVars>
          <dgm:chMax val="0"/>
          <dgm:chPref val="0"/>
        </dgm:presLayoutVars>
      </dgm:prSet>
      <dgm:spPr/>
    </dgm:pt>
  </dgm:ptLst>
  <dgm:cxnLst>
    <dgm:cxn modelId="{DF807738-BEDF-BE43-A686-9250C6C95B43}" type="presOf" srcId="{05439F26-963E-4DA9-BC6D-E1EEE0AA3E3A}" destId="{E3F8BD54-6753-473D-A695-315E058ACDBF}" srcOrd="0" destOrd="0" presId="urn:microsoft.com/office/officeart/2018/2/layout/IconVerticalSolidList"/>
    <dgm:cxn modelId="{F550C95E-3D55-4504-9C32-93AA22605C4C}" srcId="{521B1EB3-2378-44C6-AEC7-4F4612DF9015}" destId="{EB9CA2AF-8B06-41BC-8AF0-4C6CD455384F}" srcOrd="1" destOrd="0" parTransId="{66E7704B-CDA6-4E68-992D-1535124832A1}" sibTransId="{8577508C-EF0F-4265-B50E-FD740B0EA934}"/>
    <dgm:cxn modelId="{01538045-630F-9646-9DF8-D1218DD3AA03}" type="presOf" srcId="{EB9CA2AF-8B06-41BC-8AF0-4C6CD455384F}" destId="{57A71C10-FDB7-4559-BE38-02353BBE4DDB}" srcOrd="0" destOrd="0" presId="urn:microsoft.com/office/officeart/2018/2/layout/IconVerticalSolidList"/>
    <dgm:cxn modelId="{87268751-83A3-9643-B41E-42A2AF62C056}" type="presOf" srcId="{521B1EB3-2378-44C6-AEC7-4F4612DF9015}" destId="{ACAA87BA-B5D7-474C-A406-D60290107619}" srcOrd="0" destOrd="0" presId="urn:microsoft.com/office/officeart/2018/2/layout/IconVerticalSolidList"/>
    <dgm:cxn modelId="{38959573-2A02-4739-AA88-1B67FC9BBFC0}" srcId="{521B1EB3-2378-44C6-AEC7-4F4612DF9015}" destId="{995364D4-8E5A-4C4E-91E4-07A56F8DD4FD}" srcOrd="2" destOrd="0" parTransId="{D4FCD059-206E-4DFF-9F05-6FE1D81ED3E0}" sibTransId="{A7C801D8-794F-41C7-BCF2-D445E73E6E89}"/>
    <dgm:cxn modelId="{0880DEB3-CF4D-314F-9BFC-4C229BAC4D63}" type="presOf" srcId="{995364D4-8E5A-4C4E-91E4-07A56F8DD4FD}" destId="{BA581A98-4C4A-431A-A7DB-706C3DAF56FE}" srcOrd="0" destOrd="0" presId="urn:microsoft.com/office/officeart/2018/2/layout/IconVerticalSolidList"/>
    <dgm:cxn modelId="{73CB56B9-80EA-4298-8FBD-4C6D477D669B}" srcId="{521B1EB3-2378-44C6-AEC7-4F4612DF9015}" destId="{05439F26-963E-4DA9-BC6D-E1EEE0AA3E3A}" srcOrd="0" destOrd="0" parTransId="{48441093-BB00-421C-9BCB-D5A0C2B5AB0C}" sibTransId="{57F8D11B-C1DF-40D1-87FF-CDAE12CBF7E7}"/>
    <dgm:cxn modelId="{3AE6BCDD-77A3-A146-A43A-774D7E4D24EE}" type="presParOf" srcId="{ACAA87BA-B5D7-474C-A406-D60290107619}" destId="{7DC74ADD-C647-4933-A7AF-83BCE517E3D0}" srcOrd="0" destOrd="0" presId="urn:microsoft.com/office/officeart/2018/2/layout/IconVerticalSolidList"/>
    <dgm:cxn modelId="{72011371-350C-3740-A6C9-F6778696D34C}" type="presParOf" srcId="{7DC74ADD-C647-4933-A7AF-83BCE517E3D0}" destId="{66DF672E-2F6C-4F07-9900-DAA5FC871C0B}" srcOrd="0" destOrd="0" presId="urn:microsoft.com/office/officeart/2018/2/layout/IconVerticalSolidList"/>
    <dgm:cxn modelId="{54174CC4-4B9B-814E-BEC5-CCB4DCF1BA5C}" type="presParOf" srcId="{7DC74ADD-C647-4933-A7AF-83BCE517E3D0}" destId="{0E67A965-E3D5-4260-AA99-D1180E5A8240}" srcOrd="1" destOrd="0" presId="urn:microsoft.com/office/officeart/2018/2/layout/IconVerticalSolidList"/>
    <dgm:cxn modelId="{80CF0426-9573-5546-8424-C2942D1F52C6}" type="presParOf" srcId="{7DC74ADD-C647-4933-A7AF-83BCE517E3D0}" destId="{FD66C340-3DB4-4F6D-AA98-49B1E8DA0FFA}" srcOrd="2" destOrd="0" presId="urn:microsoft.com/office/officeart/2018/2/layout/IconVerticalSolidList"/>
    <dgm:cxn modelId="{8492BF9E-CB8A-F24F-A50D-258817374193}" type="presParOf" srcId="{7DC74ADD-C647-4933-A7AF-83BCE517E3D0}" destId="{E3F8BD54-6753-473D-A695-315E058ACDBF}" srcOrd="3" destOrd="0" presId="urn:microsoft.com/office/officeart/2018/2/layout/IconVerticalSolidList"/>
    <dgm:cxn modelId="{1F6E29E0-246E-044F-9F05-A088CC0E07CA}" type="presParOf" srcId="{ACAA87BA-B5D7-474C-A406-D60290107619}" destId="{E83C8F88-308B-404D-8E26-0139E98FB956}" srcOrd="1" destOrd="0" presId="urn:microsoft.com/office/officeart/2018/2/layout/IconVerticalSolidList"/>
    <dgm:cxn modelId="{9ED1EFA9-63B9-2340-B25D-4B03665E5936}" type="presParOf" srcId="{ACAA87BA-B5D7-474C-A406-D60290107619}" destId="{EBF6990F-7604-49C8-8843-EA1A70ECB88A}" srcOrd="2" destOrd="0" presId="urn:microsoft.com/office/officeart/2018/2/layout/IconVerticalSolidList"/>
    <dgm:cxn modelId="{A2C28006-5846-C346-B2E1-CB7187CDBEC9}" type="presParOf" srcId="{EBF6990F-7604-49C8-8843-EA1A70ECB88A}" destId="{FAEFA502-1349-4544-8DF2-B08484B5E325}" srcOrd="0" destOrd="0" presId="urn:microsoft.com/office/officeart/2018/2/layout/IconVerticalSolidList"/>
    <dgm:cxn modelId="{D90B5D42-6CA7-4646-AD2F-E566585F0534}" type="presParOf" srcId="{EBF6990F-7604-49C8-8843-EA1A70ECB88A}" destId="{BEB471EE-E664-4A4C-945F-C3EBC3C364DC}" srcOrd="1" destOrd="0" presId="urn:microsoft.com/office/officeart/2018/2/layout/IconVerticalSolidList"/>
    <dgm:cxn modelId="{F0AB5D61-47A0-4D44-87FE-D7A83FCA8573}" type="presParOf" srcId="{EBF6990F-7604-49C8-8843-EA1A70ECB88A}" destId="{FC92A403-3AE8-438D-8184-0536E6779931}" srcOrd="2" destOrd="0" presId="urn:microsoft.com/office/officeart/2018/2/layout/IconVerticalSolidList"/>
    <dgm:cxn modelId="{ABF3ED79-BB25-F540-A3CC-787F1267BABC}" type="presParOf" srcId="{EBF6990F-7604-49C8-8843-EA1A70ECB88A}" destId="{57A71C10-FDB7-4559-BE38-02353BBE4DDB}" srcOrd="3" destOrd="0" presId="urn:microsoft.com/office/officeart/2018/2/layout/IconVerticalSolidList"/>
    <dgm:cxn modelId="{8B3A41FA-E355-0A4A-870A-844D9225B8AE}" type="presParOf" srcId="{ACAA87BA-B5D7-474C-A406-D60290107619}" destId="{4D1F6A23-BD86-4244-B6BC-89436D8954CE}" srcOrd="3" destOrd="0" presId="urn:microsoft.com/office/officeart/2018/2/layout/IconVerticalSolidList"/>
    <dgm:cxn modelId="{0F62686C-945F-9545-9AB5-5CC0E2B31891}" type="presParOf" srcId="{ACAA87BA-B5D7-474C-A406-D60290107619}" destId="{4760DD38-FC26-4077-906A-83C8E7CA396D}" srcOrd="4" destOrd="0" presId="urn:microsoft.com/office/officeart/2018/2/layout/IconVerticalSolidList"/>
    <dgm:cxn modelId="{648F5AE7-C35F-C248-868B-E050FE3E1CDA}" type="presParOf" srcId="{4760DD38-FC26-4077-906A-83C8E7CA396D}" destId="{C7A5AFD0-5BAF-4AEB-A88F-29C350715E47}" srcOrd="0" destOrd="0" presId="urn:microsoft.com/office/officeart/2018/2/layout/IconVerticalSolidList"/>
    <dgm:cxn modelId="{FA69507E-8F9A-414A-8F73-E9BD3DA286B6}" type="presParOf" srcId="{4760DD38-FC26-4077-906A-83C8E7CA396D}" destId="{CE85C92D-F815-48CA-8438-4A432AA22B5E}" srcOrd="1" destOrd="0" presId="urn:microsoft.com/office/officeart/2018/2/layout/IconVerticalSolidList"/>
    <dgm:cxn modelId="{FD5D9ED1-E45E-4C45-B543-5378717FE9AA}" type="presParOf" srcId="{4760DD38-FC26-4077-906A-83C8E7CA396D}" destId="{15B1DA81-C5E6-40D2-973E-A3AFE72939C5}" srcOrd="2" destOrd="0" presId="urn:microsoft.com/office/officeart/2018/2/layout/IconVerticalSolidList"/>
    <dgm:cxn modelId="{BC6FEB76-AE45-7A4F-9150-087521459E1C}" type="presParOf" srcId="{4760DD38-FC26-4077-906A-83C8E7CA396D}" destId="{BA581A98-4C4A-431A-A7DB-706C3DAF56FE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5687D64-B001-4CAA-A172-C67343394847}" type="doc">
      <dgm:prSet loTypeId="urn:microsoft.com/office/officeart/2005/8/layout/matrix3" loCatId="matrix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IN"/>
        </a:p>
      </dgm:t>
    </dgm:pt>
    <dgm:pt modelId="{373A7C0F-638A-4F2A-913B-B7EAD8C113E5}">
      <dgm:prSet custT="1"/>
      <dgm:spPr/>
      <dgm:t>
        <a:bodyPr/>
        <a:lstStyle/>
        <a:p>
          <a:r>
            <a:rPr lang="en-US" sz="1800" b="1" dirty="0"/>
            <a:t>Data Accuracy</a:t>
          </a:r>
          <a:endParaRPr lang="en-IN" sz="1800" dirty="0"/>
        </a:p>
      </dgm:t>
    </dgm:pt>
    <dgm:pt modelId="{377F34AD-7C22-4D7C-AFA1-0F31BC1FD9B7}" type="parTrans" cxnId="{26DB4416-2C45-4E2C-B171-72F9000DAB95}">
      <dgm:prSet/>
      <dgm:spPr/>
      <dgm:t>
        <a:bodyPr/>
        <a:lstStyle/>
        <a:p>
          <a:endParaRPr lang="en-IN"/>
        </a:p>
      </dgm:t>
    </dgm:pt>
    <dgm:pt modelId="{7513695B-016E-4A9A-8245-8A3338B8380D}" type="sibTrans" cxnId="{26DB4416-2C45-4E2C-B171-72F9000DAB95}">
      <dgm:prSet/>
      <dgm:spPr/>
      <dgm:t>
        <a:bodyPr/>
        <a:lstStyle/>
        <a:p>
          <a:endParaRPr lang="en-IN"/>
        </a:p>
      </dgm:t>
    </dgm:pt>
    <dgm:pt modelId="{14D9634F-E133-47C1-890A-F88D9BA9487C}">
      <dgm:prSet custT="1"/>
      <dgm:spPr/>
      <dgm:t>
        <a:bodyPr/>
        <a:lstStyle/>
        <a:p>
          <a:r>
            <a:rPr lang="en-US" sz="1200" b="1" dirty="0"/>
            <a:t>Challenge:</a:t>
          </a:r>
          <a:r>
            <a:rPr lang="en-US" sz="1200" dirty="0"/>
            <a:t> </a:t>
          </a:r>
        </a:p>
        <a:p>
          <a:r>
            <a:rPr lang="en-US" sz="1050" dirty="0"/>
            <a:t>Ensuring that the data retrieved by the system is both </a:t>
          </a:r>
          <a:r>
            <a:rPr lang="en-US" sz="1050" b="1" dirty="0"/>
            <a:t>accurate</a:t>
          </a:r>
          <a:r>
            <a:rPr lang="en-US" sz="1050" dirty="0"/>
            <a:t> and </a:t>
          </a:r>
          <a:r>
            <a:rPr lang="en-US" sz="1050" b="1" dirty="0"/>
            <a:t>relevant</a:t>
          </a:r>
          <a:r>
            <a:rPr lang="en-US" sz="1050" dirty="0"/>
            <a:t>, avoiding incomplete or misleading information.</a:t>
          </a:r>
          <a:endParaRPr lang="en-IN" sz="1050" dirty="0"/>
        </a:p>
      </dgm:t>
    </dgm:pt>
    <dgm:pt modelId="{D99E237A-332A-442C-A458-A85588B9BDB7}" type="parTrans" cxnId="{7C8B9D76-FC5B-4D4B-830A-9A9C6AC6E20A}">
      <dgm:prSet/>
      <dgm:spPr/>
      <dgm:t>
        <a:bodyPr/>
        <a:lstStyle/>
        <a:p>
          <a:endParaRPr lang="en-IN"/>
        </a:p>
      </dgm:t>
    </dgm:pt>
    <dgm:pt modelId="{9FAD280D-4922-42B8-AEB1-C51C0DAD2D28}" type="sibTrans" cxnId="{7C8B9D76-FC5B-4D4B-830A-9A9C6AC6E20A}">
      <dgm:prSet/>
      <dgm:spPr/>
      <dgm:t>
        <a:bodyPr/>
        <a:lstStyle/>
        <a:p>
          <a:endParaRPr lang="en-IN"/>
        </a:p>
      </dgm:t>
    </dgm:pt>
    <dgm:pt modelId="{7718AC30-75EC-426A-90B8-BB6C721A246B}">
      <dgm:prSet custT="1"/>
      <dgm:spPr/>
      <dgm:t>
        <a:bodyPr/>
        <a:lstStyle/>
        <a:p>
          <a:r>
            <a:rPr lang="en-US" sz="1200" b="1" dirty="0"/>
            <a:t>Solution: </a:t>
          </a:r>
        </a:p>
        <a:p>
          <a:r>
            <a:rPr lang="en-US" sz="1000" dirty="0"/>
            <a:t>The output was </a:t>
          </a:r>
          <a:r>
            <a:rPr lang="en-US" sz="1000" b="1" dirty="0"/>
            <a:t>validated</a:t>
          </a:r>
          <a:r>
            <a:rPr lang="en-US" sz="1000" dirty="0"/>
            <a:t> against website data for accuracy, and the agent was programmed to provide explicit error messages to </a:t>
          </a:r>
          <a:r>
            <a:rPr lang="en-US" sz="1000" b="1" dirty="0"/>
            <a:t>prevent hallucinated </a:t>
          </a:r>
          <a:r>
            <a:rPr lang="en-US" sz="1000" dirty="0"/>
            <a:t>outputs when tools fail.</a:t>
          </a:r>
          <a:endParaRPr lang="en-IN" sz="1000" dirty="0"/>
        </a:p>
      </dgm:t>
    </dgm:pt>
    <dgm:pt modelId="{D999E64C-20F2-4AB9-BDCC-4D9E7FE1B128}" type="parTrans" cxnId="{D93A56E1-5974-416F-B9AE-2C70EAAD1D13}">
      <dgm:prSet/>
      <dgm:spPr/>
      <dgm:t>
        <a:bodyPr/>
        <a:lstStyle/>
        <a:p>
          <a:endParaRPr lang="en-IN"/>
        </a:p>
      </dgm:t>
    </dgm:pt>
    <dgm:pt modelId="{A11908C7-1938-4DB4-8726-283703903C32}" type="sibTrans" cxnId="{D93A56E1-5974-416F-B9AE-2C70EAAD1D13}">
      <dgm:prSet/>
      <dgm:spPr/>
      <dgm:t>
        <a:bodyPr/>
        <a:lstStyle/>
        <a:p>
          <a:endParaRPr lang="en-IN"/>
        </a:p>
      </dgm:t>
    </dgm:pt>
    <dgm:pt modelId="{C8DD5A49-DFEC-4504-8321-237337DD1228}">
      <dgm:prSet custT="1"/>
      <dgm:spPr/>
      <dgm:t>
        <a:bodyPr/>
        <a:lstStyle/>
        <a:p>
          <a:r>
            <a:rPr lang="en-US" sz="1200" b="1" dirty="0"/>
            <a:t>Future Plan:</a:t>
          </a:r>
          <a:r>
            <a:rPr lang="en-US" sz="1200" dirty="0"/>
            <a:t> </a:t>
          </a:r>
        </a:p>
        <a:p>
          <a:r>
            <a:rPr lang="en-US" sz="1000" dirty="0"/>
            <a:t>With API access, data will be sourced directly from </a:t>
          </a:r>
          <a:r>
            <a:rPr lang="en-US" sz="1000" b="1" dirty="0"/>
            <a:t>trusted systems</a:t>
          </a:r>
          <a:r>
            <a:rPr lang="en-US" sz="1000" dirty="0"/>
            <a:t>, eliminating the need for manual validation and error-checking processes, thereby enhancing reliability.</a:t>
          </a:r>
          <a:endParaRPr lang="en-IN" sz="1000" dirty="0"/>
        </a:p>
      </dgm:t>
    </dgm:pt>
    <dgm:pt modelId="{05381E76-99D7-4556-8330-0C721FB541F5}" type="parTrans" cxnId="{FFBA247B-2AF7-47EC-98FA-38337D345196}">
      <dgm:prSet/>
      <dgm:spPr/>
      <dgm:t>
        <a:bodyPr/>
        <a:lstStyle/>
        <a:p>
          <a:endParaRPr lang="en-IN"/>
        </a:p>
      </dgm:t>
    </dgm:pt>
    <dgm:pt modelId="{B10BBABF-C181-4BF5-8FF7-58D6BE1602B0}" type="sibTrans" cxnId="{FFBA247B-2AF7-47EC-98FA-38337D345196}">
      <dgm:prSet/>
      <dgm:spPr/>
      <dgm:t>
        <a:bodyPr/>
        <a:lstStyle/>
        <a:p>
          <a:endParaRPr lang="en-IN"/>
        </a:p>
      </dgm:t>
    </dgm:pt>
    <dgm:pt modelId="{95048CF3-8D08-4B57-AE76-EE059CCF68ED}" type="pres">
      <dgm:prSet presAssocID="{05687D64-B001-4CAA-A172-C67343394847}" presName="matrix" presStyleCnt="0">
        <dgm:presLayoutVars>
          <dgm:chMax val="1"/>
          <dgm:dir/>
          <dgm:resizeHandles val="exact"/>
        </dgm:presLayoutVars>
      </dgm:prSet>
      <dgm:spPr/>
    </dgm:pt>
    <dgm:pt modelId="{9F375E4C-86FA-4C77-BD12-4BFB22366964}" type="pres">
      <dgm:prSet presAssocID="{05687D64-B001-4CAA-A172-C67343394847}" presName="diamond" presStyleLbl="bgShp" presStyleIdx="0" presStyleCnt="1" custLinFactNeighborX="-2058" custLinFactNeighborY="3575"/>
      <dgm:spPr/>
    </dgm:pt>
    <dgm:pt modelId="{427C8208-FE59-4B2E-8B9C-16F5BF8E398E}" type="pres">
      <dgm:prSet presAssocID="{05687D64-B001-4CAA-A172-C67343394847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7C3DAA56-928B-410C-B70A-093CF37FBBE9}" type="pres">
      <dgm:prSet presAssocID="{05687D64-B001-4CAA-A172-C67343394847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573CF6CA-B108-4CB7-94C2-AA4D2AE9D503}" type="pres">
      <dgm:prSet presAssocID="{05687D64-B001-4CAA-A172-C67343394847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86D3C489-AF0B-49D7-BE6B-49A19AE44BD4}" type="pres">
      <dgm:prSet presAssocID="{05687D64-B001-4CAA-A172-C67343394847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26DB4416-2C45-4E2C-B171-72F9000DAB95}" srcId="{05687D64-B001-4CAA-A172-C67343394847}" destId="{373A7C0F-638A-4F2A-913B-B7EAD8C113E5}" srcOrd="0" destOrd="0" parTransId="{377F34AD-7C22-4D7C-AFA1-0F31BC1FD9B7}" sibTransId="{7513695B-016E-4A9A-8245-8A3338B8380D}"/>
    <dgm:cxn modelId="{E420CB32-109C-47BD-A955-B2F758758B73}" type="presOf" srcId="{7718AC30-75EC-426A-90B8-BB6C721A246B}" destId="{573CF6CA-B108-4CB7-94C2-AA4D2AE9D503}" srcOrd="0" destOrd="0" presId="urn:microsoft.com/office/officeart/2005/8/layout/matrix3"/>
    <dgm:cxn modelId="{7C8B9D76-FC5B-4D4B-830A-9A9C6AC6E20A}" srcId="{05687D64-B001-4CAA-A172-C67343394847}" destId="{14D9634F-E133-47C1-890A-F88D9BA9487C}" srcOrd="1" destOrd="0" parTransId="{D99E237A-332A-442C-A458-A85588B9BDB7}" sibTransId="{9FAD280D-4922-42B8-AEB1-C51C0DAD2D28}"/>
    <dgm:cxn modelId="{1D125959-6EE6-43F2-8878-96D99F0283FF}" type="presOf" srcId="{14D9634F-E133-47C1-890A-F88D9BA9487C}" destId="{7C3DAA56-928B-410C-B70A-093CF37FBBE9}" srcOrd="0" destOrd="0" presId="urn:microsoft.com/office/officeart/2005/8/layout/matrix3"/>
    <dgm:cxn modelId="{FFBA247B-2AF7-47EC-98FA-38337D345196}" srcId="{05687D64-B001-4CAA-A172-C67343394847}" destId="{C8DD5A49-DFEC-4504-8321-237337DD1228}" srcOrd="3" destOrd="0" parTransId="{05381E76-99D7-4556-8330-0C721FB541F5}" sibTransId="{B10BBABF-C181-4BF5-8FF7-58D6BE1602B0}"/>
    <dgm:cxn modelId="{71F14CCF-D5B6-4F90-AC36-F297C3CF5E74}" type="presOf" srcId="{C8DD5A49-DFEC-4504-8321-237337DD1228}" destId="{86D3C489-AF0B-49D7-BE6B-49A19AE44BD4}" srcOrd="0" destOrd="0" presId="urn:microsoft.com/office/officeart/2005/8/layout/matrix3"/>
    <dgm:cxn modelId="{D93A56E1-5974-416F-B9AE-2C70EAAD1D13}" srcId="{05687D64-B001-4CAA-A172-C67343394847}" destId="{7718AC30-75EC-426A-90B8-BB6C721A246B}" srcOrd="2" destOrd="0" parTransId="{D999E64C-20F2-4AB9-BDCC-4D9E7FE1B128}" sibTransId="{A11908C7-1938-4DB4-8726-283703903C32}"/>
    <dgm:cxn modelId="{18B88FF8-EC76-4384-8243-0C9BD77BC8DA}" type="presOf" srcId="{05687D64-B001-4CAA-A172-C67343394847}" destId="{95048CF3-8D08-4B57-AE76-EE059CCF68ED}" srcOrd="0" destOrd="0" presId="urn:microsoft.com/office/officeart/2005/8/layout/matrix3"/>
    <dgm:cxn modelId="{07D920FC-4E61-41DF-87F1-29AA3820A195}" type="presOf" srcId="{373A7C0F-638A-4F2A-913B-B7EAD8C113E5}" destId="{427C8208-FE59-4B2E-8B9C-16F5BF8E398E}" srcOrd="0" destOrd="0" presId="urn:microsoft.com/office/officeart/2005/8/layout/matrix3"/>
    <dgm:cxn modelId="{ED54BFE6-406D-47DA-B54B-BDA341B175A9}" type="presParOf" srcId="{95048CF3-8D08-4B57-AE76-EE059CCF68ED}" destId="{9F375E4C-86FA-4C77-BD12-4BFB22366964}" srcOrd="0" destOrd="0" presId="urn:microsoft.com/office/officeart/2005/8/layout/matrix3"/>
    <dgm:cxn modelId="{3A30E942-7A57-42F3-8487-5F53B24C07C7}" type="presParOf" srcId="{95048CF3-8D08-4B57-AE76-EE059CCF68ED}" destId="{427C8208-FE59-4B2E-8B9C-16F5BF8E398E}" srcOrd="1" destOrd="0" presId="urn:microsoft.com/office/officeart/2005/8/layout/matrix3"/>
    <dgm:cxn modelId="{52357423-5EB4-498B-8CA8-38B987A41283}" type="presParOf" srcId="{95048CF3-8D08-4B57-AE76-EE059CCF68ED}" destId="{7C3DAA56-928B-410C-B70A-093CF37FBBE9}" srcOrd="2" destOrd="0" presId="urn:microsoft.com/office/officeart/2005/8/layout/matrix3"/>
    <dgm:cxn modelId="{F117A786-C761-4E53-8DD6-1AA33410C489}" type="presParOf" srcId="{95048CF3-8D08-4B57-AE76-EE059CCF68ED}" destId="{573CF6CA-B108-4CB7-94C2-AA4D2AE9D503}" srcOrd="3" destOrd="0" presId="urn:microsoft.com/office/officeart/2005/8/layout/matrix3"/>
    <dgm:cxn modelId="{0A8AE4AD-61EE-48F9-A649-D1A201532D3E}" type="presParOf" srcId="{95048CF3-8D08-4B57-AE76-EE059CCF68ED}" destId="{86D3C489-AF0B-49D7-BE6B-49A19AE44BD4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10C007D-F90E-46B6-A961-17F22C6FE9A4}" type="doc">
      <dgm:prSet loTypeId="urn:microsoft.com/office/officeart/2005/8/layout/matrix3" loCatId="matrix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IN"/>
        </a:p>
      </dgm:t>
    </dgm:pt>
    <dgm:pt modelId="{270E544A-EA49-4C9F-8C71-5BB3FB7E2FA0}">
      <dgm:prSet custT="1"/>
      <dgm:spPr/>
      <dgm:t>
        <a:bodyPr/>
        <a:lstStyle/>
        <a:p>
          <a:r>
            <a:rPr lang="en-US" sz="1800" b="1" dirty="0"/>
            <a:t>Web Scraping</a:t>
          </a:r>
          <a:endParaRPr lang="en-IN" sz="1800" dirty="0"/>
        </a:p>
      </dgm:t>
    </dgm:pt>
    <dgm:pt modelId="{CB2FAC88-52BE-4291-8BC9-4BAEF1E9A5BC}" type="parTrans" cxnId="{FF287A68-A82A-444D-857D-FB2230B319D0}">
      <dgm:prSet/>
      <dgm:spPr/>
      <dgm:t>
        <a:bodyPr/>
        <a:lstStyle/>
        <a:p>
          <a:endParaRPr lang="en-IN"/>
        </a:p>
      </dgm:t>
    </dgm:pt>
    <dgm:pt modelId="{6B9A2C78-D8F7-4E16-B8A6-62AB587303B3}" type="sibTrans" cxnId="{FF287A68-A82A-444D-857D-FB2230B319D0}">
      <dgm:prSet/>
      <dgm:spPr/>
      <dgm:t>
        <a:bodyPr/>
        <a:lstStyle/>
        <a:p>
          <a:endParaRPr lang="en-IN"/>
        </a:p>
      </dgm:t>
    </dgm:pt>
    <dgm:pt modelId="{EE19C0CA-808B-4359-8FDE-D1F88CB3D6D0}">
      <dgm:prSet custT="1"/>
      <dgm:spPr/>
      <dgm:t>
        <a:bodyPr/>
        <a:lstStyle/>
        <a:p>
          <a:r>
            <a:rPr lang="en-US" sz="1200" b="1" u="none" dirty="0"/>
            <a:t>Challenge</a:t>
          </a:r>
          <a:r>
            <a:rPr lang="en-US" sz="1200" b="1" dirty="0"/>
            <a:t>:</a:t>
          </a:r>
          <a:r>
            <a:rPr lang="en-US" sz="1200" dirty="0"/>
            <a:t> </a:t>
          </a:r>
        </a:p>
        <a:p>
          <a:r>
            <a:rPr lang="en-US" sz="1000" dirty="0"/>
            <a:t>The task involved retrieving data from </a:t>
          </a:r>
          <a:r>
            <a:rPr lang="en-US" sz="1000" b="1" dirty="0"/>
            <a:t>multiple websites</a:t>
          </a:r>
          <a:r>
            <a:rPr lang="en-US" sz="1000" dirty="0"/>
            <a:t>, which posed challenges such as captchas, </a:t>
          </a:r>
          <a:r>
            <a:rPr lang="en-US" sz="1000" b="0" dirty="0"/>
            <a:t>website</a:t>
          </a:r>
          <a:r>
            <a:rPr lang="en-US" sz="1000" b="1" dirty="0"/>
            <a:t> restrictions</a:t>
          </a:r>
          <a:r>
            <a:rPr lang="en-US" sz="1000" dirty="0"/>
            <a:t>, and compliance with </a:t>
          </a:r>
          <a:r>
            <a:rPr lang="en-US" sz="1000" b="1" dirty="0"/>
            <a:t>legal requirements</a:t>
          </a:r>
          <a:r>
            <a:rPr lang="en-US" sz="1000" dirty="0"/>
            <a:t>.</a:t>
          </a:r>
          <a:endParaRPr lang="en-IN" sz="1000" dirty="0"/>
        </a:p>
      </dgm:t>
    </dgm:pt>
    <dgm:pt modelId="{5EB50278-E244-4B78-A92A-5431A81FE233}" type="parTrans" cxnId="{D45F12E6-F1D7-46BC-86E5-FAA91351BF16}">
      <dgm:prSet/>
      <dgm:spPr/>
      <dgm:t>
        <a:bodyPr/>
        <a:lstStyle/>
        <a:p>
          <a:endParaRPr lang="en-IN"/>
        </a:p>
      </dgm:t>
    </dgm:pt>
    <dgm:pt modelId="{9D16819D-5135-4DFE-9D6E-16D2D5BBC250}" type="sibTrans" cxnId="{D45F12E6-F1D7-46BC-86E5-FAA91351BF16}">
      <dgm:prSet/>
      <dgm:spPr/>
      <dgm:t>
        <a:bodyPr/>
        <a:lstStyle/>
        <a:p>
          <a:endParaRPr lang="en-IN"/>
        </a:p>
      </dgm:t>
    </dgm:pt>
    <dgm:pt modelId="{5428BDC2-4BCF-40D0-8B9C-8A46A7BAFF8A}">
      <dgm:prSet custT="1"/>
      <dgm:spPr/>
      <dgm:t>
        <a:bodyPr/>
        <a:lstStyle/>
        <a:p>
          <a:r>
            <a:rPr lang="en-US" sz="1200" b="1" u="none" dirty="0"/>
            <a:t>Solution</a:t>
          </a:r>
          <a:r>
            <a:rPr lang="en-US" sz="1200" b="1" dirty="0"/>
            <a:t>:</a:t>
          </a:r>
          <a:r>
            <a:rPr lang="en-US" sz="1200" dirty="0"/>
            <a:t> </a:t>
          </a:r>
        </a:p>
        <a:p>
          <a:r>
            <a:rPr lang="en-US" sz="1100" dirty="0"/>
            <a:t>Data scraping is limited to </a:t>
          </a:r>
          <a:r>
            <a:rPr lang="en-US" sz="1100" b="0" dirty="0"/>
            <a:t>websites that </a:t>
          </a:r>
          <a:r>
            <a:rPr lang="en-US" sz="1100" b="1" dirty="0"/>
            <a:t>explicitly permit</a:t>
          </a:r>
          <a:r>
            <a:rPr lang="en-US" sz="1100" dirty="0"/>
            <a:t> it, ensuring adherence to </a:t>
          </a:r>
          <a:r>
            <a:rPr lang="en-US" sz="1100" b="0" dirty="0"/>
            <a:t>legal</a:t>
          </a:r>
          <a:r>
            <a:rPr lang="en-US" sz="1100" dirty="0"/>
            <a:t> and </a:t>
          </a:r>
          <a:r>
            <a:rPr lang="en-US" sz="1100" b="1" dirty="0"/>
            <a:t>ethical guidelines</a:t>
          </a:r>
          <a:r>
            <a:rPr lang="en-US" sz="1100" dirty="0"/>
            <a:t>.</a:t>
          </a:r>
          <a:endParaRPr lang="en-IN" sz="1100" dirty="0"/>
        </a:p>
      </dgm:t>
    </dgm:pt>
    <dgm:pt modelId="{5DB3D63A-2C3C-44D2-9CB2-3963E4666B5E}" type="parTrans" cxnId="{9ACEC3D2-DFFD-4810-9419-DC6FCDF02C37}">
      <dgm:prSet/>
      <dgm:spPr/>
      <dgm:t>
        <a:bodyPr/>
        <a:lstStyle/>
        <a:p>
          <a:endParaRPr lang="en-IN"/>
        </a:p>
      </dgm:t>
    </dgm:pt>
    <dgm:pt modelId="{FC4C503A-3EFB-4571-8C2D-21F50C6BD6AB}" type="sibTrans" cxnId="{9ACEC3D2-DFFD-4810-9419-DC6FCDF02C37}">
      <dgm:prSet/>
      <dgm:spPr/>
      <dgm:t>
        <a:bodyPr/>
        <a:lstStyle/>
        <a:p>
          <a:endParaRPr lang="en-IN"/>
        </a:p>
      </dgm:t>
    </dgm:pt>
    <dgm:pt modelId="{B8A10B5C-0DDA-4E16-AAA2-839E300C88DF}">
      <dgm:prSet custT="1"/>
      <dgm:spPr/>
      <dgm:t>
        <a:bodyPr/>
        <a:lstStyle/>
        <a:p>
          <a:r>
            <a:rPr lang="en-US" sz="1200" b="1" u="none" dirty="0"/>
            <a:t>Future Plan</a:t>
          </a:r>
          <a:r>
            <a:rPr lang="en-US" sz="1200" b="1" dirty="0"/>
            <a:t>:</a:t>
          </a:r>
          <a:r>
            <a:rPr lang="en-US" sz="1200" dirty="0"/>
            <a:t> </a:t>
          </a:r>
        </a:p>
        <a:p>
          <a:r>
            <a:rPr lang="en-US" sz="1000" dirty="0"/>
            <a:t>Acquire </a:t>
          </a:r>
          <a:r>
            <a:rPr lang="en-US" sz="1000" b="1" dirty="0"/>
            <a:t>API access</a:t>
          </a:r>
          <a:r>
            <a:rPr lang="en-US" sz="1000" dirty="0"/>
            <a:t> from restricted websites, enabling direct and </a:t>
          </a:r>
          <a:r>
            <a:rPr lang="en-US" sz="1000" b="1" dirty="0"/>
            <a:t>efficient data retrieval </a:t>
          </a:r>
          <a:r>
            <a:rPr lang="en-US" sz="1000" dirty="0"/>
            <a:t>while addressing compliance and operational challenges.</a:t>
          </a:r>
          <a:endParaRPr lang="en-IN" sz="1000" dirty="0"/>
        </a:p>
      </dgm:t>
    </dgm:pt>
    <dgm:pt modelId="{04C838B1-7DF1-49E1-B1F6-37156209BF51}" type="parTrans" cxnId="{8A4B0823-81AB-4BF6-9809-28D227578AA2}">
      <dgm:prSet/>
      <dgm:spPr/>
      <dgm:t>
        <a:bodyPr/>
        <a:lstStyle/>
        <a:p>
          <a:endParaRPr lang="en-IN"/>
        </a:p>
      </dgm:t>
    </dgm:pt>
    <dgm:pt modelId="{601CB55D-35F1-4171-90FD-4D7D5710C042}" type="sibTrans" cxnId="{8A4B0823-81AB-4BF6-9809-28D227578AA2}">
      <dgm:prSet/>
      <dgm:spPr/>
      <dgm:t>
        <a:bodyPr/>
        <a:lstStyle/>
        <a:p>
          <a:endParaRPr lang="en-IN"/>
        </a:p>
      </dgm:t>
    </dgm:pt>
    <dgm:pt modelId="{2B1ACD38-C279-4D52-99CC-19B8FFBF105C}" type="pres">
      <dgm:prSet presAssocID="{110C007D-F90E-46B6-A961-17F22C6FE9A4}" presName="matrix" presStyleCnt="0">
        <dgm:presLayoutVars>
          <dgm:chMax val="1"/>
          <dgm:dir/>
          <dgm:resizeHandles val="exact"/>
        </dgm:presLayoutVars>
      </dgm:prSet>
      <dgm:spPr/>
    </dgm:pt>
    <dgm:pt modelId="{4F5E5291-F9DC-48E7-8380-09F6C507E1D9}" type="pres">
      <dgm:prSet presAssocID="{110C007D-F90E-46B6-A961-17F22C6FE9A4}" presName="diamond" presStyleLbl="bgShp" presStyleIdx="0" presStyleCnt="1" custLinFactNeighborX="-210" custLinFactNeighborY="-4632"/>
      <dgm:spPr/>
    </dgm:pt>
    <dgm:pt modelId="{5B4C249F-5A27-4A9D-87FC-363912F3392D}" type="pres">
      <dgm:prSet presAssocID="{110C007D-F90E-46B6-A961-17F22C6FE9A4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7179599A-325B-4AD1-8485-E7F60A5A8A3D}" type="pres">
      <dgm:prSet presAssocID="{110C007D-F90E-46B6-A961-17F22C6FE9A4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EF0741D4-AEDB-40CA-A763-6CCD772FBBF2}" type="pres">
      <dgm:prSet presAssocID="{110C007D-F90E-46B6-A961-17F22C6FE9A4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FA45E7C0-6015-4168-96E0-9026B8C41B7B}" type="pres">
      <dgm:prSet presAssocID="{110C007D-F90E-46B6-A961-17F22C6FE9A4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76A2C60C-99BA-42FA-8E70-E50E3AE3BDBB}" type="presOf" srcId="{EE19C0CA-808B-4359-8FDE-D1F88CB3D6D0}" destId="{7179599A-325B-4AD1-8485-E7F60A5A8A3D}" srcOrd="0" destOrd="0" presId="urn:microsoft.com/office/officeart/2005/8/layout/matrix3"/>
    <dgm:cxn modelId="{8A4B0823-81AB-4BF6-9809-28D227578AA2}" srcId="{110C007D-F90E-46B6-A961-17F22C6FE9A4}" destId="{B8A10B5C-0DDA-4E16-AAA2-839E300C88DF}" srcOrd="3" destOrd="0" parTransId="{04C838B1-7DF1-49E1-B1F6-37156209BF51}" sibTransId="{601CB55D-35F1-4171-90FD-4D7D5710C042}"/>
    <dgm:cxn modelId="{5A753E64-AFCA-4F79-A89F-012D4BF0607F}" type="presOf" srcId="{B8A10B5C-0DDA-4E16-AAA2-839E300C88DF}" destId="{FA45E7C0-6015-4168-96E0-9026B8C41B7B}" srcOrd="0" destOrd="0" presId="urn:microsoft.com/office/officeart/2005/8/layout/matrix3"/>
    <dgm:cxn modelId="{FF287A68-A82A-444D-857D-FB2230B319D0}" srcId="{110C007D-F90E-46B6-A961-17F22C6FE9A4}" destId="{270E544A-EA49-4C9F-8C71-5BB3FB7E2FA0}" srcOrd="0" destOrd="0" parTransId="{CB2FAC88-52BE-4291-8BC9-4BAEF1E9A5BC}" sibTransId="{6B9A2C78-D8F7-4E16-B8A6-62AB587303B3}"/>
    <dgm:cxn modelId="{DCB48682-519E-4F62-B77D-F14510C1928B}" type="presOf" srcId="{5428BDC2-4BCF-40D0-8B9C-8A46A7BAFF8A}" destId="{EF0741D4-AEDB-40CA-A763-6CCD772FBBF2}" srcOrd="0" destOrd="0" presId="urn:microsoft.com/office/officeart/2005/8/layout/matrix3"/>
    <dgm:cxn modelId="{076F5D9B-5679-4725-9B3A-8350004C540F}" type="presOf" srcId="{110C007D-F90E-46B6-A961-17F22C6FE9A4}" destId="{2B1ACD38-C279-4D52-99CC-19B8FFBF105C}" srcOrd="0" destOrd="0" presId="urn:microsoft.com/office/officeart/2005/8/layout/matrix3"/>
    <dgm:cxn modelId="{BAF9C3BE-E2AD-4F77-B4A3-77020E8D5703}" type="presOf" srcId="{270E544A-EA49-4C9F-8C71-5BB3FB7E2FA0}" destId="{5B4C249F-5A27-4A9D-87FC-363912F3392D}" srcOrd="0" destOrd="0" presId="urn:microsoft.com/office/officeart/2005/8/layout/matrix3"/>
    <dgm:cxn modelId="{9ACEC3D2-DFFD-4810-9419-DC6FCDF02C37}" srcId="{110C007D-F90E-46B6-A961-17F22C6FE9A4}" destId="{5428BDC2-4BCF-40D0-8B9C-8A46A7BAFF8A}" srcOrd="2" destOrd="0" parTransId="{5DB3D63A-2C3C-44D2-9CB2-3963E4666B5E}" sibTransId="{FC4C503A-3EFB-4571-8C2D-21F50C6BD6AB}"/>
    <dgm:cxn modelId="{D45F12E6-F1D7-46BC-86E5-FAA91351BF16}" srcId="{110C007D-F90E-46B6-A961-17F22C6FE9A4}" destId="{EE19C0CA-808B-4359-8FDE-D1F88CB3D6D0}" srcOrd="1" destOrd="0" parTransId="{5EB50278-E244-4B78-A92A-5431A81FE233}" sibTransId="{9D16819D-5135-4DFE-9D6E-16D2D5BBC250}"/>
    <dgm:cxn modelId="{8CC4BF30-A274-4F6F-932F-CF4249B11248}" type="presParOf" srcId="{2B1ACD38-C279-4D52-99CC-19B8FFBF105C}" destId="{4F5E5291-F9DC-48E7-8380-09F6C507E1D9}" srcOrd="0" destOrd="0" presId="urn:microsoft.com/office/officeart/2005/8/layout/matrix3"/>
    <dgm:cxn modelId="{F63AFB34-EA8D-432A-A090-7518A63CE8CF}" type="presParOf" srcId="{2B1ACD38-C279-4D52-99CC-19B8FFBF105C}" destId="{5B4C249F-5A27-4A9D-87FC-363912F3392D}" srcOrd="1" destOrd="0" presId="urn:microsoft.com/office/officeart/2005/8/layout/matrix3"/>
    <dgm:cxn modelId="{D5E48E9D-55EB-40F3-841B-A005AB268B07}" type="presParOf" srcId="{2B1ACD38-C279-4D52-99CC-19B8FFBF105C}" destId="{7179599A-325B-4AD1-8485-E7F60A5A8A3D}" srcOrd="2" destOrd="0" presId="urn:microsoft.com/office/officeart/2005/8/layout/matrix3"/>
    <dgm:cxn modelId="{E9D9940B-B71E-4458-AC5A-9CB1BDD9ADB2}" type="presParOf" srcId="{2B1ACD38-C279-4D52-99CC-19B8FFBF105C}" destId="{EF0741D4-AEDB-40CA-A763-6CCD772FBBF2}" srcOrd="3" destOrd="0" presId="urn:microsoft.com/office/officeart/2005/8/layout/matrix3"/>
    <dgm:cxn modelId="{359AD5BC-0F0A-4AF4-8CE9-87229394750A}" type="presParOf" srcId="{2B1ACD38-C279-4D52-99CC-19B8FFBF105C}" destId="{FA45E7C0-6015-4168-96E0-9026B8C41B7B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BA95DD2-95D3-4040-B32B-D8E9F0B4AF28}" type="doc">
      <dgm:prSet loTypeId="urn:microsoft.com/office/officeart/2005/8/layout/matrix3" loCatId="matrix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IN"/>
        </a:p>
      </dgm:t>
    </dgm:pt>
    <dgm:pt modelId="{F4B59377-DD11-4428-A990-F158289D9407}">
      <dgm:prSet custT="1"/>
      <dgm:spPr/>
      <dgm:t>
        <a:bodyPr/>
        <a:lstStyle/>
        <a:p>
          <a:r>
            <a:rPr lang="en-US" sz="1800" b="1" dirty="0"/>
            <a:t>Handling Dynamic Data</a:t>
          </a:r>
          <a:endParaRPr lang="en-IN" sz="1800" dirty="0"/>
        </a:p>
      </dgm:t>
    </dgm:pt>
    <dgm:pt modelId="{92AD1D32-180A-4E8D-805F-5780E3A0AF1B}" type="parTrans" cxnId="{8E9B3D51-0A75-4115-8FEF-156A69700801}">
      <dgm:prSet/>
      <dgm:spPr/>
      <dgm:t>
        <a:bodyPr/>
        <a:lstStyle/>
        <a:p>
          <a:endParaRPr lang="en-IN"/>
        </a:p>
      </dgm:t>
    </dgm:pt>
    <dgm:pt modelId="{F23B2D2D-5895-48CC-B4FB-9920F1D43100}" type="sibTrans" cxnId="{8E9B3D51-0A75-4115-8FEF-156A69700801}">
      <dgm:prSet/>
      <dgm:spPr/>
      <dgm:t>
        <a:bodyPr/>
        <a:lstStyle/>
        <a:p>
          <a:endParaRPr lang="en-IN"/>
        </a:p>
      </dgm:t>
    </dgm:pt>
    <dgm:pt modelId="{D328917D-7256-4DD7-9FFF-C8FEA9DC1837}">
      <dgm:prSet custT="1"/>
      <dgm:spPr/>
      <dgm:t>
        <a:bodyPr/>
        <a:lstStyle/>
        <a:p>
          <a:r>
            <a:rPr lang="en-US" sz="1200" b="1" dirty="0"/>
            <a:t>Challenge:</a:t>
          </a:r>
          <a:r>
            <a:rPr lang="en-US" sz="1200" dirty="0"/>
            <a:t> </a:t>
          </a:r>
        </a:p>
        <a:p>
          <a:r>
            <a:rPr lang="en-US" sz="1050" dirty="0"/>
            <a:t>Effectively managing both </a:t>
          </a:r>
          <a:r>
            <a:rPr lang="en-US" sz="1050" b="1" dirty="0"/>
            <a:t>structured</a:t>
          </a:r>
          <a:r>
            <a:rPr lang="en-US" sz="1050" dirty="0"/>
            <a:t> and </a:t>
          </a:r>
          <a:r>
            <a:rPr lang="en-US" sz="1050" b="1" dirty="0"/>
            <a:t>unstructured data </a:t>
          </a:r>
          <a:r>
            <a:rPr lang="en-US" sz="1050" dirty="0"/>
            <a:t>from various sources while presenting it in a format that is user-friendly.</a:t>
          </a:r>
          <a:endParaRPr lang="en-IN" sz="1050" dirty="0"/>
        </a:p>
      </dgm:t>
    </dgm:pt>
    <dgm:pt modelId="{FC9DB3C7-CC0D-4127-B8F9-30D6ADC008D5}" type="parTrans" cxnId="{174CCC85-CF25-40A3-8AFC-B0464A86D367}">
      <dgm:prSet/>
      <dgm:spPr/>
      <dgm:t>
        <a:bodyPr/>
        <a:lstStyle/>
        <a:p>
          <a:endParaRPr lang="en-IN"/>
        </a:p>
      </dgm:t>
    </dgm:pt>
    <dgm:pt modelId="{57CD188A-9A40-4D5A-A18A-056782C56641}" type="sibTrans" cxnId="{174CCC85-CF25-40A3-8AFC-B0464A86D367}">
      <dgm:prSet/>
      <dgm:spPr/>
      <dgm:t>
        <a:bodyPr/>
        <a:lstStyle/>
        <a:p>
          <a:endParaRPr lang="en-IN"/>
        </a:p>
      </dgm:t>
    </dgm:pt>
    <dgm:pt modelId="{087CE32F-9552-4405-9D4B-86B31C308B91}">
      <dgm:prSet custT="1"/>
      <dgm:spPr/>
      <dgm:t>
        <a:bodyPr/>
        <a:lstStyle/>
        <a:p>
          <a:r>
            <a:rPr lang="en-US" sz="1200" b="1" dirty="0"/>
            <a:t>Solution: </a:t>
          </a:r>
        </a:p>
        <a:p>
          <a:r>
            <a:rPr lang="en-US" sz="1100" dirty="0"/>
            <a:t>Carefully designed </a:t>
          </a:r>
          <a:r>
            <a:rPr lang="en-US" sz="1100" b="1" dirty="0"/>
            <a:t>prompts</a:t>
          </a:r>
          <a:r>
            <a:rPr lang="en-US" sz="1100" dirty="0"/>
            <a:t> ensure the LLM processes these data types effectively and generates </a:t>
          </a:r>
          <a:r>
            <a:rPr lang="en-US" sz="1100" b="1" dirty="0"/>
            <a:t>organized</a:t>
          </a:r>
          <a:r>
            <a:rPr lang="en-US" sz="1100" dirty="0"/>
            <a:t>, readable outputs for users.</a:t>
          </a:r>
          <a:endParaRPr lang="en-IN" sz="1100" dirty="0"/>
        </a:p>
      </dgm:t>
    </dgm:pt>
    <dgm:pt modelId="{C5CA15C6-3892-4988-978D-41A3C2AC1BFD}" type="parTrans" cxnId="{119D2F94-3ECD-4582-A068-6560020BA3D4}">
      <dgm:prSet/>
      <dgm:spPr/>
      <dgm:t>
        <a:bodyPr/>
        <a:lstStyle/>
        <a:p>
          <a:endParaRPr lang="en-IN"/>
        </a:p>
      </dgm:t>
    </dgm:pt>
    <dgm:pt modelId="{4F9A7A46-D133-43A3-81B8-4D73B6EFE46E}" type="sibTrans" cxnId="{119D2F94-3ECD-4582-A068-6560020BA3D4}">
      <dgm:prSet/>
      <dgm:spPr/>
      <dgm:t>
        <a:bodyPr/>
        <a:lstStyle/>
        <a:p>
          <a:endParaRPr lang="en-IN"/>
        </a:p>
      </dgm:t>
    </dgm:pt>
    <dgm:pt modelId="{2DDAB487-5255-482A-AC00-84366DF84324}">
      <dgm:prSet custT="1"/>
      <dgm:spPr/>
      <dgm:t>
        <a:bodyPr/>
        <a:lstStyle/>
        <a:p>
          <a:r>
            <a:rPr lang="en-US" sz="1200" b="1" dirty="0"/>
            <a:t>Future Plan:</a:t>
          </a:r>
          <a:r>
            <a:rPr lang="en-US" sz="1200" dirty="0"/>
            <a:t> </a:t>
          </a:r>
        </a:p>
        <a:p>
          <a:r>
            <a:rPr lang="en-US" sz="1050" dirty="0"/>
            <a:t>With the integration of APIs in the future, the data handling process will be </a:t>
          </a:r>
          <a:r>
            <a:rPr lang="en-US" sz="1050" b="1" dirty="0"/>
            <a:t>streamlined</a:t>
          </a:r>
          <a:r>
            <a:rPr lang="en-US" sz="1050" dirty="0"/>
            <a:t> across tools, </a:t>
          </a:r>
          <a:r>
            <a:rPr lang="en-US" sz="1050" b="1" dirty="0"/>
            <a:t>simplifying</a:t>
          </a:r>
          <a:r>
            <a:rPr lang="en-US" sz="1050" dirty="0"/>
            <a:t> the management of dynamic data.</a:t>
          </a:r>
          <a:endParaRPr lang="en-IN" sz="1050" dirty="0"/>
        </a:p>
      </dgm:t>
    </dgm:pt>
    <dgm:pt modelId="{6C24576C-F289-463F-87C6-47E4705BEE3C}" type="parTrans" cxnId="{6FC990FA-98D2-4F78-9507-29C9E0B8C0A9}">
      <dgm:prSet/>
      <dgm:spPr/>
      <dgm:t>
        <a:bodyPr/>
        <a:lstStyle/>
        <a:p>
          <a:endParaRPr lang="en-IN"/>
        </a:p>
      </dgm:t>
    </dgm:pt>
    <dgm:pt modelId="{B64242F4-3315-4E28-8D50-59FA3CB79F05}" type="sibTrans" cxnId="{6FC990FA-98D2-4F78-9507-29C9E0B8C0A9}">
      <dgm:prSet/>
      <dgm:spPr/>
      <dgm:t>
        <a:bodyPr/>
        <a:lstStyle/>
        <a:p>
          <a:endParaRPr lang="en-IN"/>
        </a:p>
      </dgm:t>
    </dgm:pt>
    <dgm:pt modelId="{E0CF0E21-E0A6-41D0-B9A2-F392493A3601}" type="pres">
      <dgm:prSet presAssocID="{6BA95DD2-95D3-4040-B32B-D8E9F0B4AF28}" presName="matrix" presStyleCnt="0">
        <dgm:presLayoutVars>
          <dgm:chMax val="1"/>
          <dgm:dir/>
          <dgm:resizeHandles val="exact"/>
        </dgm:presLayoutVars>
      </dgm:prSet>
      <dgm:spPr/>
    </dgm:pt>
    <dgm:pt modelId="{0892CE51-DC1A-4DCC-8C69-5467E949801D}" type="pres">
      <dgm:prSet presAssocID="{6BA95DD2-95D3-4040-B32B-D8E9F0B4AF28}" presName="diamond" presStyleLbl="bgShp" presStyleIdx="0" presStyleCnt="1" custLinFactNeighborX="5693" custLinFactNeighborY="-74"/>
      <dgm:spPr/>
    </dgm:pt>
    <dgm:pt modelId="{CD553951-325C-41A1-9BFA-5CBF7E1C09D3}" type="pres">
      <dgm:prSet presAssocID="{6BA95DD2-95D3-4040-B32B-D8E9F0B4AF28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88059B62-B51D-4FBD-96FB-B0E9F465FE94}" type="pres">
      <dgm:prSet presAssocID="{6BA95DD2-95D3-4040-B32B-D8E9F0B4AF28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7198E2D4-5F00-46E3-8433-FC4064D6BB0A}" type="pres">
      <dgm:prSet presAssocID="{6BA95DD2-95D3-4040-B32B-D8E9F0B4AF28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7F85ECE6-8C43-47C8-8263-49A29A5BC1AA}" type="pres">
      <dgm:prSet presAssocID="{6BA95DD2-95D3-4040-B32B-D8E9F0B4AF28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68A88F2E-466E-46F8-9EBB-D9BC8FCE9AED}" type="presOf" srcId="{D328917D-7256-4DD7-9FFF-C8FEA9DC1837}" destId="{88059B62-B51D-4FBD-96FB-B0E9F465FE94}" srcOrd="0" destOrd="0" presId="urn:microsoft.com/office/officeart/2005/8/layout/matrix3"/>
    <dgm:cxn modelId="{1D832751-5EA6-4A32-9A25-2464B61CD8F2}" type="presOf" srcId="{6BA95DD2-95D3-4040-B32B-D8E9F0B4AF28}" destId="{E0CF0E21-E0A6-41D0-B9A2-F392493A3601}" srcOrd="0" destOrd="0" presId="urn:microsoft.com/office/officeart/2005/8/layout/matrix3"/>
    <dgm:cxn modelId="{8E9B3D51-0A75-4115-8FEF-156A69700801}" srcId="{6BA95DD2-95D3-4040-B32B-D8E9F0B4AF28}" destId="{F4B59377-DD11-4428-A990-F158289D9407}" srcOrd="0" destOrd="0" parTransId="{92AD1D32-180A-4E8D-805F-5780E3A0AF1B}" sibTransId="{F23B2D2D-5895-48CC-B4FB-9920F1D43100}"/>
    <dgm:cxn modelId="{D9F83E7A-8972-4B67-BA1E-B8D8AA6FE8D9}" type="presOf" srcId="{2DDAB487-5255-482A-AC00-84366DF84324}" destId="{7F85ECE6-8C43-47C8-8263-49A29A5BC1AA}" srcOrd="0" destOrd="0" presId="urn:microsoft.com/office/officeart/2005/8/layout/matrix3"/>
    <dgm:cxn modelId="{174CCC85-CF25-40A3-8AFC-B0464A86D367}" srcId="{6BA95DD2-95D3-4040-B32B-D8E9F0B4AF28}" destId="{D328917D-7256-4DD7-9FFF-C8FEA9DC1837}" srcOrd="1" destOrd="0" parTransId="{FC9DB3C7-CC0D-4127-B8F9-30D6ADC008D5}" sibTransId="{57CD188A-9A40-4D5A-A18A-056782C56641}"/>
    <dgm:cxn modelId="{61AFC493-EBD9-4D3B-8C06-10D9E624831A}" type="presOf" srcId="{087CE32F-9552-4405-9D4B-86B31C308B91}" destId="{7198E2D4-5F00-46E3-8433-FC4064D6BB0A}" srcOrd="0" destOrd="0" presId="urn:microsoft.com/office/officeart/2005/8/layout/matrix3"/>
    <dgm:cxn modelId="{119D2F94-3ECD-4582-A068-6560020BA3D4}" srcId="{6BA95DD2-95D3-4040-B32B-D8E9F0B4AF28}" destId="{087CE32F-9552-4405-9D4B-86B31C308B91}" srcOrd="2" destOrd="0" parTransId="{C5CA15C6-3892-4988-978D-41A3C2AC1BFD}" sibTransId="{4F9A7A46-D133-43A3-81B8-4D73B6EFE46E}"/>
    <dgm:cxn modelId="{B5395CEF-787B-40FA-8693-70DBF2F2B3E3}" type="presOf" srcId="{F4B59377-DD11-4428-A990-F158289D9407}" destId="{CD553951-325C-41A1-9BFA-5CBF7E1C09D3}" srcOrd="0" destOrd="0" presId="urn:microsoft.com/office/officeart/2005/8/layout/matrix3"/>
    <dgm:cxn modelId="{6FC990FA-98D2-4F78-9507-29C9E0B8C0A9}" srcId="{6BA95DD2-95D3-4040-B32B-D8E9F0B4AF28}" destId="{2DDAB487-5255-482A-AC00-84366DF84324}" srcOrd="3" destOrd="0" parTransId="{6C24576C-F289-463F-87C6-47E4705BEE3C}" sibTransId="{B64242F4-3315-4E28-8D50-59FA3CB79F05}"/>
    <dgm:cxn modelId="{EEC3C485-2727-48F9-80E2-E82B778FB77B}" type="presParOf" srcId="{E0CF0E21-E0A6-41D0-B9A2-F392493A3601}" destId="{0892CE51-DC1A-4DCC-8C69-5467E949801D}" srcOrd="0" destOrd="0" presId="urn:microsoft.com/office/officeart/2005/8/layout/matrix3"/>
    <dgm:cxn modelId="{CB8CDE2F-EF1A-4598-B80E-AE8DFBEA86B1}" type="presParOf" srcId="{E0CF0E21-E0A6-41D0-B9A2-F392493A3601}" destId="{CD553951-325C-41A1-9BFA-5CBF7E1C09D3}" srcOrd="1" destOrd="0" presId="urn:microsoft.com/office/officeart/2005/8/layout/matrix3"/>
    <dgm:cxn modelId="{B9164F89-179C-4939-BC22-4D695713D132}" type="presParOf" srcId="{E0CF0E21-E0A6-41D0-B9A2-F392493A3601}" destId="{88059B62-B51D-4FBD-96FB-B0E9F465FE94}" srcOrd="2" destOrd="0" presId="urn:microsoft.com/office/officeart/2005/8/layout/matrix3"/>
    <dgm:cxn modelId="{091930AB-604F-4263-81DE-A7D28C6909AE}" type="presParOf" srcId="{E0CF0E21-E0A6-41D0-B9A2-F392493A3601}" destId="{7198E2D4-5F00-46E3-8433-FC4064D6BB0A}" srcOrd="3" destOrd="0" presId="urn:microsoft.com/office/officeart/2005/8/layout/matrix3"/>
    <dgm:cxn modelId="{6B35DD43-BD9A-44BE-817E-D7BECCA57147}" type="presParOf" srcId="{E0CF0E21-E0A6-41D0-B9A2-F392493A3601}" destId="{7F85ECE6-8C43-47C8-8263-49A29A5BC1AA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21B1EB3-2378-44C6-AEC7-4F4612DF9015}" type="doc">
      <dgm:prSet loTypeId="urn:microsoft.com/office/officeart/2018/2/layout/IconVerticalSolidList" loCatId="icon" qsTypeId="urn:microsoft.com/office/officeart/2005/8/quickstyle/3d3" qsCatId="3D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EB9CA2AF-8B06-41BC-8AF0-4C6CD455384F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IN" sz="1800" b="1" dirty="0"/>
            <a:t>2. Data Accuracy</a:t>
          </a:r>
        </a:p>
        <a:p>
          <a:pPr>
            <a:lnSpc>
              <a:spcPct val="100000"/>
            </a:lnSpc>
          </a:pPr>
          <a:r>
            <a:rPr lang="en-US" sz="1600" dirty="0"/>
            <a:t>Validation during testing confirmed that the agent provides accurate data aligned with the source websites </a:t>
          </a:r>
          <a:r>
            <a:rPr lang="en-US" sz="1600" b="1" dirty="0"/>
            <a:t>90% of the time</a:t>
          </a:r>
          <a:r>
            <a:rPr lang="en-US" sz="1600" dirty="0"/>
            <a:t>, ensuring reliability for decision-making.</a:t>
          </a:r>
          <a:endParaRPr lang="en-US" sz="1600" b="0" dirty="0"/>
        </a:p>
      </dgm:t>
    </dgm:pt>
    <dgm:pt modelId="{66E7704B-CDA6-4E68-992D-1535124832A1}" type="parTrans" cxnId="{F550C95E-3D55-4504-9C32-93AA22605C4C}">
      <dgm:prSet/>
      <dgm:spPr/>
      <dgm:t>
        <a:bodyPr/>
        <a:lstStyle/>
        <a:p>
          <a:endParaRPr lang="en-US"/>
        </a:p>
      </dgm:t>
    </dgm:pt>
    <dgm:pt modelId="{8577508C-EF0F-4265-B50E-FD740B0EA934}" type="sibTrans" cxnId="{F550C95E-3D55-4504-9C32-93AA22605C4C}">
      <dgm:prSet/>
      <dgm:spPr/>
      <dgm:t>
        <a:bodyPr/>
        <a:lstStyle/>
        <a:p>
          <a:endParaRPr lang="en-US"/>
        </a:p>
      </dgm:t>
    </dgm:pt>
    <dgm:pt modelId="{995364D4-8E5A-4C4E-91E4-07A56F8DD4FD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b="1" dirty="0"/>
            <a:t>
3</a:t>
          </a:r>
          <a:r>
            <a:rPr lang="en-IN" sz="1800" b="1" dirty="0"/>
            <a:t>. Output Formatting</a:t>
          </a:r>
        </a:p>
        <a:p>
          <a:pPr>
            <a:lnSpc>
              <a:spcPct val="100000"/>
            </a:lnSpc>
          </a:pPr>
          <a:r>
            <a:rPr lang="en-US" sz="1600" dirty="0"/>
            <a:t>The LLM successfully delivers dynamically formatted outputs in the desired format </a:t>
          </a:r>
          <a:r>
            <a:rPr lang="en-US" sz="1600" b="1" dirty="0"/>
            <a:t>100% of the time</a:t>
          </a:r>
          <a:r>
            <a:rPr lang="en-US" sz="1600" dirty="0"/>
            <a:t>, ensuring consistency and user satisfaction.</a:t>
          </a:r>
          <a:endParaRPr lang="en-US" sz="1600" b="0" dirty="0"/>
        </a:p>
      </dgm:t>
    </dgm:pt>
    <dgm:pt modelId="{D4FCD059-206E-4DFF-9F05-6FE1D81ED3E0}" type="parTrans" cxnId="{38959573-2A02-4739-AA88-1B67FC9BBFC0}">
      <dgm:prSet/>
      <dgm:spPr/>
      <dgm:t>
        <a:bodyPr/>
        <a:lstStyle/>
        <a:p>
          <a:endParaRPr lang="en-US"/>
        </a:p>
      </dgm:t>
    </dgm:pt>
    <dgm:pt modelId="{A7C801D8-794F-41C7-BCF2-D445E73E6E89}" type="sibTrans" cxnId="{38959573-2A02-4739-AA88-1B67FC9BBFC0}">
      <dgm:prSet/>
      <dgm:spPr/>
      <dgm:t>
        <a:bodyPr/>
        <a:lstStyle/>
        <a:p>
          <a:endParaRPr lang="en-US"/>
        </a:p>
      </dgm:t>
    </dgm:pt>
    <dgm:pt modelId="{05439F26-963E-4DA9-BC6D-E1EEE0AA3E3A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IN" sz="1800" b="1" dirty="0"/>
            <a:t>1. Query Processing Time</a:t>
          </a:r>
        </a:p>
        <a:p>
          <a:pPr>
            <a:lnSpc>
              <a:spcPct val="100000"/>
            </a:lnSpc>
          </a:pPr>
          <a:r>
            <a:rPr lang="en-US" sz="1450" b="1" dirty="0"/>
            <a:t>Manual Browsing:</a:t>
          </a:r>
          <a:r>
            <a:rPr lang="en-US" sz="1450" dirty="0"/>
            <a:t> Takes an average of 20 seconds (range: 10–30 seconds).</a:t>
          </a:r>
        </a:p>
        <a:p>
          <a:pPr>
            <a:lnSpc>
              <a:spcPct val="100000"/>
            </a:lnSpc>
          </a:pPr>
          <a:r>
            <a:rPr lang="en-US" sz="1450" b="1" dirty="0"/>
            <a:t>AI Agent:</a:t>
          </a:r>
          <a:r>
            <a:rPr lang="en-US" sz="1450" dirty="0"/>
            <a:t> Takes an average of 12.5 seconds (range: 10–15 seconds).</a:t>
          </a:r>
        </a:p>
        <a:p>
          <a:pPr>
            <a:lnSpc>
              <a:spcPct val="100000"/>
            </a:lnSpc>
          </a:pPr>
          <a:r>
            <a:rPr lang="en-US" sz="1450" dirty="0"/>
            <a:t>Reduction in the average query processing time by approximately </a:t>
          </a:r>
          <a:r>
            <a:rPr lang="en-US" sz="1450" b="1" dirty="0"/>
            <a:t>37.5%</a:t>
          </a:r>
          <a:r>
            <a:rPr lang="en-US" sz="1450" dirty="0"/>
            <a:t> improving efficiency.</a:t>
          </a:r>
          <a:endParaRPr lang="en-US" sz="1450" b="0" dirty="0"/>
        </a:p>
      </dgm:t>
    </dgm:pt>
    <dgm:pt modelId="{57F8D11B-C1DF-40D1-87FF-CDAE12CBF7E7}" type="sibTrans" cxnId="{73CB56B9-80EA-4298-8FBD-4C6D477D669B}">
      <dgm:prSet/>
      <dgm:spPr/>
      <dgm:t>
        <a:bodyPr/>
        <a:lstStyle/>
        <a:p>
          <a:endParaRPr lang="en-US"/>
        </a:p>
      </dgm:t>
    </dgm:pt>
    <dgm:pt modelId="{48441093-BB00-421C-9BCB-D5A0C2B5AB0C}" type="parTrans" cxnId="{73CB56B9-80EA-4298-8FBD-4C6D477D669B}">
      <dgm:prSet/>
      <dgm:spPr/>
      <dgm:t>
        <a:bodyPr/>
        <a:lstStyle/>
        <a:p>
          <a:endParaRPr lang="en-US"/>
        </a:p>
      </dgm:t>
    </dgm:pt>
    <dgm:pt modelId="{ACAA87BA-B5D7-474C-A406-D60290107619}" type="pres">
      <dgm:prSet presAssocID="{521B1EB3-2378-44C6-AEC7-4F4612DF9015}" presName="root" presStyleCnt="0">
        <dgm:presLayoutVars>
          <dgm:dir/>
          <dgm:resizeHandles val="exact"/>
        </dgm:presLayoutVars>
      </dgm:prSet>
      <dgm:spPr/>
    </dgm:pt>
    <dgm:pt modelId="{7DC74ADD-C647-4933-A7AF-83BCE517E3D0}" type="pres">
      <dgm:prSet presAssocID="{05439F26-963E-4DA9-BC6D-E1EEE0AA3E3A}" presName="compNode" presStyleCnt="0"/>
      <dgm:spPr/>
    </dgm:pt>
    <dgm:pt modelId="{66DF672E-2F6C-4F07-9900-DAA5FC871C0B}" type="pres">
      <dgm:prSet presAssocID="{05439F26-963E-4DA9-BC6D-E1EEE0AA3E3A}" presName="bgRect" presStyleLbl="bgShp" presStyleIdx="0" presStyleCnt="3" custLinFactNeighborX="-46168" custLinFactNeighborY="-19359"/>
      <dgm:spPr/>
    </dgm:pt>
    <dgm:pt modelId="{0E67A965-E3D5-4260-AA99-D1180E5A8240}" type="pres">
      <dgm:prSet presAssocID="{05439F26-963E-4DA9-BC6D-E1EEE0AA3E3A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ourglass Finished with solid fill"/>
        </a:ext>
      </dgm:extLst>
    </dgm:pt>
    <dgm:pt modelId="{FD66C340-3DB4-4F6D-AA98-49B1E8DA0FFA}" type="pres">
      <dgm:prSet presAssocID="{05439F26-963E-4DA9-BC6D-E1EEE0AA3E3A}" presName="spaceRect" presStyleCnt="0"/>
      <dgm:spPr/>
    </dgm:pt>
    <dgm:pt modelId="{E3F8BD54-6753-473D-A695-315E058ACDBF}" type="pres">
      <dgm:prSet presAssocID="{05439F26-963E-4DA9-BC6D-E1EEE0AA3E3A}" presName="parTx" presStyleLbl="revTx" presStyleIdx="0" presStyleCnt="3">
        <dgm:presLayoutVars>
          <dgm:chMax val="0"/>
          <dgm:chPref val="0"/>
        </dgm:presLayoutVars>
      </dgm:prSet>
      <dgm:spPr/>
    </dgm:pt>
    <dgm:pt modelId="{E83C8F88-308B-404D-8E26-0139E98FB956}" type="pres">
      <dgm:prSet presAssocID="{57F8D11B-C1DF-40D1-87FF-CDAE12CBF7E7}" presName="sibTrans" presStyleCnt="0"/>
      <dgm:spPr/>
    </dgm:pt>
    <dgm:pt modelId="{EBF6990F-7604-49C8-8843-EA1A70ECB88A}" type="pres">
      <dgm:prSet presAssocID="{EB9CA2AF-8B06-41BC-8AF0-4C6CD455384F}" presName="compNode" presStyleCnt="0"/>
      <dgm:spPr/>
    </dgm:pt>
    <dgm:pt modelId="{FAEFA502-1349-4544-8DF2-B08484B5E325}" type="pres">
      <dgm:prSet presAssocID="{EB9CA2AF-8B06-41BC-8AF0-4C6CD455384F}" presName="bgRect" presStyleLbl="bgShp" presStyleIdx="1" presStyleCnt="3" custLinFactNeighborX="1783" custLinFactNeighborY="3571"/>
      <dgm:spPr/>
    </dgm:pt>
    <dgm:pt modelId="{BEB471EE-E664-4A4C-945F-C3EBC3C364DC}" type="pres">
      <dgm:prSet presAssocID="{EB9CA2AF-8B06-41BC-8AF0-4C6CD455384F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erver"/>
        </a:ext>
      </dgm:extLst>
    </dgm:pt>
    <dgm:pt modelId="{FC92A403-3AE8-438D-8184-0536E6779931}" type="pres">
      <dgm:prSet presAssocID="{EB9CA2AF-8B06-41BC-8AF0-4C6CD455384F}" presName="spaceRect" presStyleCnt="0"/>
      <dgm:spPr/>
    </dgm:pt>
    <dgm:pt modelId="{57A71C10-FDB7-4559-BE38-02353BBE4DDB}" type="pres">
      <dgm:prSet presAssocID="{EB9CA2AF-8B06-41BC-8AF0-4C6CD455384F}" presName="parTx" presStyleLbl="revTx" presStyleIdx="1" presStyleCnt="3">
        <dgm:presLayoutVars>
          <dgm:chMax val="0"/>
          <dgm:chPref val="0"/>
        </dgm:presLayoutVars>
      </dgm:prSet>
      <dgm:spPr/>
    </dgm:pt>
    <dgm:pt modelId="{4D1F6A23-BD86-4244-B6BC-89436D8954CE}" type="pres">
      <dgm:prSet presAssocID="{8577508C-EF0F-4265-B50E-FD740B0EA934}" presName="sibTrans" presStyleCnt="0"/>
      <dgm:spPr/>
    </dgm:pt>
    <dgm:pt modelId="{4760DD38-FC26-4077-906A-83C8E7CA396D}" type="pres">
      <dgm:prSet presAssocID="{995364D4-8E5A-4C4E-91E4-07A56F8DD4FD}" presName="compNode" presStyleCnt="0"/>
      <dgm:spPr/>
    </dgm:pt>
    <dgm:pt modelId="{C7A5AFD0-5BAF-4AEB-A88F-29C350715E47}" type="pres">
      <dgm:prSet presAssocID="{995364D4-8E5A-4C4E-91E4-07A56F8DD4FD}" presName="bgRect" presStyleLbl="bgShp" presStyleIdx="2" presStyleCnt="3" custLinFactNeighborX="416" custLinFactNeighborY="20754"/>
      <dgm:spPr/>
    </dgm:pt>
    <dgm:pt modelId="{CE85C92D-F815-48CA-8438-4A432AA22B5E}" type="pres">
      <dgm:prSet presAssocID="{995364D4-8E5A-4C4E-91E4-07A56F8DD4FD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15B1DA81-C5E6-40D2-973E-A3AFE72939C5}" type="pres">
      <dgm:prSet presAssocID="{995364D4-8E5A-4C4E-91E4-07A56F8DD4FD}" presName="spaceRect" presStyleCnt="0"/>
      <dgm:spPr/>
    </dgm:pt>
    <dgm:pt modelId="{BA581A98-4C4A-431A-A7DB-706C3DAF56FE}" type="pres">
      <dgm:prSet presAssocID="{995364D4-8E5A-4C4E-91E4-07A56F8DD4FD}" presName="parTx" presStyleLbl="revTx" presStyleIdx="2" presStyleCnt="3" custLinFactNeighborX="-198" custLinFactNeighborY="-11065">
        <dgm:presLayoutVars>
          <dgm:chMax val="0"/>
          <dgm:chPref val="0"/>
        </dgm:presLayoutVars>
      </dgm:prSet>
      <dgm:spPr/>
    </dgm:pt>
  </dgm:ptLst>
  <dgm:cxnLst>
    <dgm:cxn modelId="{DF807738-BEDF-BE43-A686-9250C6C95B43}" type="presOf" srcId="{05439F26-963E-4DA9-BC6D-E1EEE0AA3E3A}" destId="{E3F8BD54-6753-473D-A695-315E058ACDBF}" srcOrd="0" destOrd="0" presId="urn:microsoft.com/office/officeart/2018/2/layout/IconVerticalSolidList"/>
    <dgm:cxn modelId="{F550C95E-3D55-4504-9C32-93AA22605C4C}" srcId="{521B1EB3-2378-44C6-AEC7-4F4612DF9015}" destId="{EB9CA2AF-8B06-41BC-8AF0-4C6CD455384F}" srcOrd="1" destOrd="0" parTransId="{66E7704B-CDA6-4E68-992D-1535124832A1}" sibTransId="{8577508C-EF0F-4265-B50E-FD740B0EA934}"/>
    <dgm:cxn modelId="{01538045-630F-9646-9DF8-D1218DD3AA03}" type="presOf" srcId="{EB9CA2AF-8B06-41BC-8AF0-4C6CD455384F}" destId="{57A71C10-FDB7-4559-BE38-02353BBE4DDB}" srcOrd="0" destOrd="0" presId="urn:microsoft.com/office/officeart/2018/2/layout/IconVerticalSolidList"/>
    <dgm:cxn modelId="{87268751-83A3-9643-B41E-42A2AF62C056}" type="presOf" srcId="{521B1EB3-2378-44C6-AEC7-4F4612DF9015}" destId="{ACAA87BA-B5D7-474C-A406-D60290107619}" srcOrd="0" destOrd="0" presId="urn:microsoft.com/office/officeart/2018/2/layout/IconVerticalSolidList"/>
    <dgm:cxn modelId="{38959573-2A02-4739-AA88-1B67FC9BBFC0}" srcId="{521B1EB3-2378-44C6-AEC7-4F4612DF9015}" destId="{995364D4-8E5A-4C4E-91E4-07A56F8DD4FD}" srcOrd="2" destOrd="0" parTransId="{D4FCD059-206E-4DFF-9F05-6FE1D81ED3E0}" sibTransId="{A7C801D8-794F-41C7-BCF2-D445E73E6E89}"/>
    <dgm:cxn modelId="{0880DEB3-CF4D-314F-9BFC-4C229BAC4D63}" type="presOf" srcId="{995364D4-8E5A-4C4E-91E4-07A56F8DD4FD}" destId="{BA581A98-4C4A-431A-A7DB-706C3DAF56FE}" srcOrd="0" destOrd="0" presId="urn:microsoft.com/office/officeart/2018/2/layout/IconVerticalSolidList"/>
    <dgm:cxn modelId="{73CB56B9-80EA-4298-8FBD-4C6D477D669B}" srcId="{521B1EB3-2378-44C6-AEC7-4F4612DF9015}" destId="{05439F26-963E-4DA9-BC6D-E1EEE0AA3E3A}" srcOrd="0" destOrd="0" parTransId="{48441093-BB00-421C-9BCB-D5A0C2B5AB0C}" sibTransId="{57F8D11B-C1DF-40D1-87FF-CDAE12CBF7E7}"/>
    <dgm:cxn modelId="{3AE6BCDD-77A3-A146-A43A-774D7E4D24EE}" type="presParOf" srcId="{ACAA87BA-B5D7-474C-A406-D60290107619}" destId="{7DC74ADD-C647-4933-A7AF-83BCE517E3D0}" srcOrd="0" destOrd="0" presId="urn:microsoft.com/office/officeart/2018/2/layout/IconVerticalSolidList"/>
    <dgm:cxn modelId="{72011371-350C-3740-A6C9-F6778696D34C}" type="presParOf" srcId="{7DC74ADD-C647-4933-A7AF-83BCE517E3D0}" destId="{66DF672E-2F6C-4F07-9900-DAA5FC871C0B}" srcOrd="0" destOrd="0" presId="urn:microsoft.com/office/officeart/2018/2/layout/IconVerticalSolidList"/>
    <dgm:cxn modelId="{54174CC4-4B9B-814E-BEC5-CCB4DCF1BA5C}" type="presParOf" srcId="{7DC74ADD-C647-4933-A7AF-83BCE517E3D0}" destId="{0E67A965-E3D5-4260-AA99-D1180E5A8240}" srcOrd="1" destOrd="0" presId="urn:microsoft.com/office/officeart/2018/2/layout/IconVerticalSolidList"/>
    <dgm:cxn modelId="{80CF0426-9573-5546-8424-C2942D1F52C6}" type="presParOf" srcId="{7DC74ADD-C647-4933-A7AF-83BCE517E3D0}" destId="{FD66C340-3DB4-4F6D-AA98-49B1E8DA0FFA}" srcOrd="2" destOrd="0" presId="urn:microsoft.com/office/officeart/2018/2/layout/IconVerticalSolidList"/>
    <dgm:cxn modelId="{8492BF9E-CB8A-F24F-A50D-258817374193}" type="presParOf" srcId="{7DC74ADD-C647-4933-A7AF-83BCE517E3D0}" destId="{E3F8BD54-6753-473D-A695-315E058ACDBF}" srcOrd="3" destOrd="0" presId="urn:microsoft.com/office/officeart/2018/2/layout/IconVerticalSolidList"/>
    <dgm:cxn modelId="{1F6E29E0-246E-044F-9F05-A088CC0E07CA}" type="presParOf" srcId="{ACAA87BA-B5D7-474C-A406-D60290107619}" destId="{E83C8F88-308B-404D-8E26-0139E98FB956}" srcOrd="1" destOrd="0" presId="urn:microsoft.com/office/officeart/2018/2/layout/IconVerticalSolidList"/>
    <dgm:cxn modelId="{9ED1EFA9-63B9-2340-B25D-4B03665E5936}" type="presParOf" srcId="{ACAA87BA-B5D7-474C-A406-D60290107619}" destId="{EBF6990F-7604-49C8-8843-EA1A70ECB88A}" srcOrd="2" destOrd="0" presId="urn:microsoft.com/office/officeart/2018/2/layout/IconVerticalSolidList"/>
    <dgm:cxn modelId="{A2C28006-5846-C346-B2E1-CB7187CDBEC9}" type="presParOf" srcId="{EBF6990F-7604-49C8-8843-EA1A70ECB88A}" destId="{FAEFA502-1349-4544-8DF2-B08484B5E325}" srcOrd="0" destOrd="0" presId="urn:microsoft.com/office/officeart/2018/2/layout/IconVerticalSolidList"/>
    <dgm:cxn modelId="{D90B5D42-6CA7-4646-AD2F-E566585F0534}" type="presParOf" srcId="{EBF6990F-7604-49C8-8843-EA1A70ECB88A}" destId="{BEB471EE-E664-4A4C-945F-C3EBC3C364DC}" srcOrd="1" destOrd="0" presId="urn:microsoft.com/office/officeart/2018/2/layout/IconVerticalSolidList"/>
    <dgm:cxn modelId="{F0AB5D61-47A0-4D44-87FE-D7A83FCA8573}" type="presParOf" srcId="{EBF6990F-7604-49C8-8843-EA1A70ECB88A}" destId="{FC92A403-3AE8-438D-8184-0536E6779931}" srcOrd="2" destOrd="0" presId="urn:microsoft.com/office/officeart/2018/2/layout/IconVerticalSolidList"/>
    <dgm:cxn modelId="{ABF3ED79-BB25-F540-A3CC-787F1267BABC}" type="presParOf" srcId="{EBF6990F-7604-49C8-8843-EA1A70ECB88A}" destId="{57A71C10-FDB7-4559-BE38-02353BBE4DDB}" srcOrd="3" destOrd="0" presId="urn:microsoft.com/office/officeart/2018/2/layout/IconVerticalSolidList"/>
    <dgm:cxn modelId="{8B3A41FA-E355-0A4A-870A-844D9225B8AE}" type="presParOf" srcId="{ACAA87BA-B5D7-474C-A406-D60290107619}" destId="{4D1F6A23-BD86-4244-B6BC-89436D8954CE}" srcOrd="3" destOrd="0" presId="urn:microsoft.com/office/officeart/2018/2/layout/IconVerticalSolidList"/>
    <dgm:cxn modelId="{0F62686C-945F-9545-9AB5-5CC0E2B31891}" type="presParOf" srcId="{ACAA87BA-B5D7-474C-A406-D60290107619}" destId="{4760DD38-FC26-4077-906A-83C8E7CA396D}" srcOrd="4" destOrd="0" presId="urn:microsoft.com/office/officeart/2018/2/layout/IconVerticalSolidList"/>
    <dgm:cxn modelId="{648F5AE7-C35F-C248-868B-E050FE3E1CDA}" type="presParOf" srcId="{4760DD38-FC26-4077-906A-83C8E7CA396D}" destId="{C7A5AFD0-5BAF-4AEB-A88F-29C350715E47}" srcOrd="0" destOrd="0" presId="urn:microsoft.com/office/officeart/2018/2/layout/IconVerticalSolidList"/>
    <dgm:cxn modelId="{FA69507E-8F9A-414A-8F73-E9BD3DA286B6}" type="presParOf" srcId="{4760DD38-FC26-4077-906A-83C8E7CA396D}" destId="{CE85C92D-F815-48CA-8438-4A432AA22B5E}" srcOrd="1" destOrd="0" presId="urn:microsoft.com/office/officeart/2018/2/layout/IconVerticalSolidList"/>
    <dgm:cxn modelId="{FD5D9ED1-E45E-4C45-B543-5378717FE9AA}" type="presParOf" srcId="{4760DD38-FC26-4077-906A-83C8E7CA396D}" destId="{15B1DA81-C5E6-40D2-973E-A3AFE72939C5}" srcOrd="2" destOrd="0" presId="urn:microsoft.com/office/officeart/2018/2/layout/IconVerticalSolidList"/>
    <dgm:cxn modelId="{BC6FEB76-AE45-7A4F-9150-087521459E1C}" type="presParOf" srcId="{4760DD38-FC26-4077-906A-83C8E7CA396D}" destId="{BA581A98-4C4A-431A-A7DB-706C3DAF56FE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0BA8A34D-210C-43E5-9F06-2894574F3BCE}" type="doc">
      <dgm:prSet loTypeId="urn:microsoft.com/office/officeart/2005/8/layout/hProcess9" loCatId="process" qsTypeId="urn:microsoft.com/office/officeart/2005/8/quickstyle/simple2" qsCatId="simple" csTypeId="urn:microsoft.com/office/officeart/2005/8/colors/accent0_3" csCatId="mainScheme" phldr="1"/>
      <dgm:spPr/>
      <dgm:t>
        <a:bodyPr/>
        <a:lstStyle/>
        <a:p>
          <a:endParaRPr lang="en-IN"/>
        </a:p>
      </dgm:t>
    </dgm:pt>
    <dgm:pt modelId="{5C7DBA98-5BCD-41D7-AE68-0938E501C781}">
      <dgm:prSet custT="1"/>
      <dgm:spPr/>
      <dgm:t>
        <a:bodyPr/>
        <a:lstStyle/>
        <a:p>
          <a:r>
            <a:rPr lang="en-US" sz="1800" b="1" dirty="0"/>
            <a:t>Enhanced Reliability</a:t>
          </a:r>
        </a:p>
        <a:p>
          <a:r>
            <a:rPr lang="en-US" sz="1400" dirty="0"/>
            <a:t> By leveraging LLMs and robust validation mechanisms, the system ensures reliable and user-friendly outputs.</a:t>
          </a:r>
          <a:endParaRPr lang="en-IN" sz="1400" dirty="0"/>
        </a:p>
      </dgm:t>
    </dgm:pt>
    <dgm:pt modelId="{418823AE-8DBE-4263-B34C-D215AF51AD5A}" type="parTrans" cxnId="{44EB319A-FF08-4384-8563-0267854F0537}">
      <dgm:prSet/>
      <dgm:spPr/>
      <dgm:t>
        <a:bodyPr/>
        <a:lstStyle/>
        <a:p>
          <a:endParaRPr lang="en-IN"/>
        </a:p>
      </dgm:t>
    </dgm:pt>
    <dgm:pt modelId="{5E973C2D-8825-4D7D-8BF4-4784C6896F57}" type="sibTrans" cxnId="{44EB319A-FF08-4384-8563-0267854F0537}">
      <dgm:prSet/>
      <dgm:spPr/>
      <dgm:t>
        <a:bodyPr/>
        <a:lstStyle/>
        <a:p>
          <a:endParaRPr lang="en-IN"/>
        </a:p>
      </dgm:t>
    </dgm:pt>
    <dgm:pt modelId="{0321EA37-5D2C-4631-9135-97D72EC3EF08}">
      <dgm:prSet custT="1"/>
      <dgm:spPr/>
      <dgm:t>
        <a:bodyPr/>
        <a:lstStyle/>
        <a:p>
          <a:r>
            <a:rPr lang="en-US" sz="1800" b="1" dirty="0"/>
            <a:t>Adaptability and Integration</a:t>
          </a:r>
        </a:p>
        <a:p>
          <a:r>
            <a:rPr lang="en-US" sz="1400" dirty="0"/>
            <a:t> Enables seamless integration of additional tools and data sources, ensuring the system remains flexible to evolving requirements.</a:t>
          </a:r>
          <a:endParaRPr lang="en-IN" sz="1400" dirty="0"/>
        </a:p>
      </dgm:t>
    </dgm:pt>
    <dgm:pt modelId="{F2C077A3-C636-4AF6-9302-05BDB87EBD54}" type="parTrans" cxnId="{CE86465F-B53B-43C5-B5A3-794B4133EF53}">
      <dgm:prSet/>
      <dgm:spPr/>
      <dgm:t>
        <a:bodyPr/>
        <a:lstStyle/>
        <a:p>
          <a:endParaRPr lang="en-IN"/>
        </a:p>
      </dgm:t>
    </dgm:pt>
    <dgm:pt modelId="{FCCB676A-17B9-4706-9C41-24D1ADF61E94}" type="sibTrans" cxnId="{CE86465F-B53B-43C5-B5A3-794B4133EF53}">
      <dgm:prSet/>
      <dgm:spPr/>
      <dgm:t>
        <a:bodyPr/>
        <a:lstStyle/>
        <a:p>
          <a:endParaRPr lang="en-IN"/>
        </a:p>
      </dgm:t>
    </dgm:pt>
    <dgm:pt modelId="{83019AE0-800A-4422-BB1A-BB0A16B18E2A}">
      <dgm:prSet custT="1"/>
      <dgm:spPr/>
      <dgm:t>
        <a:bodyPr/>
        <a:lstStyle/>
        <a:p>
          <a:r>
            <a:rPr lang="en-US" sz="1800" b="1" dirty="0"/>
            <a:t>Streamlined Workflow</a:t>
          </a:r>
        </a:p>
        <a:p>
          <a:r>
            <a:rPr lang="en-US" sz="1400" dirty="0"/>
            <a:t>The AI agent effectively automates data retrieval, reducing manual effort and enhancing efficiency for CCC employees.</a:t>
          </a:r>
          <a:endParaRPr lang="en-IN" sz="1400" dirty="0"/>
        </a:p>
      </dgm:t>
    </dgm:pt>
    <dgm:pt modelId="{EAA5185F-6966-4184-A281-A6157CB8E985}" type="sibTrans" cxnId="{9DCD9EE5-C1F8-45A4-9D52-D629134021C8}">
      <dgm:prSet/>
      <dgm:spPr/>
      <dgm:t>
        <a:bodyPr/>
        <a:lstStyle/>
        <a:p>
          <a:endParaRPr lang="en-IN"/>
        </a:p>
      </dgm:t>
    </dgm:pt>
    <dgm:pt modelId="{CCBD2D31-5B7B-42CB-BF3F-6DF0978F0A8D}" type="parTrans" cxnId="{9DCD9EE5-C1F8-45A4-9D52-D629134021C8}">
      <dgm:prSet/>
      <dgm:spPr/>
      <dgm:t>
        <a:bodyPr/>
        <a:lstStyle/>
        <a:p>
          <a:endParaRPr lang="en-IN"/>
        </a:p>
      </dgm:t>
    </dgm:pt>
    <dgm:pt modelId="{9CC7D884-D076-4516-9BDF-456B27B5A4F3}" type="pres">
      <dgm:prSet presAssocID="{0BA8A34D-210C-43E5-9F06-2894574F3BCE}" presName="CompostProcess" presStyleCnt="0">
        <dgm:presLayoutVars>
          <dgm:dir/>
          <dgm:resizeHandles val="exact"/>
        </dgm:presLayoutVars>
      </dgm:prSet>
      <dgm:spPr/>
    </dgm:pt>
    <dgm:pt modelId="{4A555542-94E5-4135-BE34-20DFE9F48A00}" type="pres">
      <dgm:prSet presAssocID="{0BA8A34D-210C-43E5-9F06-2894574F3BCE}" presName="arrow" presStyleLbl="bgShp" presStyleIdx="0" presStyleCnt="1"/>
      <dgm:spPr/>
    </dgm:pt>
    <dgm:pt modelId="{D07C0451-A41F-4C74-A5EF-AAF9CE05C1D7}" type="pres">
      <dgm:prSet presAssocID="{0BA8A34D-210C-43E5-9F06-2894574F3BCE}" presName="linearProcess" presStyleCnt="0"/>
      <dgm:spPr/>
    </dgm:pt>
    <dgm:pt modelId="{E5E11D07-ED78-4427-B02E-33C3EFE30C71}" type="pres">
      <dgm:prSet presAssocID="{83019AE0-800A-4422-BB1A-BB0A16B18E2A}" presName="textNode" presStyleLbl="node1" presStyleIdx="0" presStyleCnt="3" custScaleX="100249" custScaleY="109345">
        <dgm:presLayoutVars>
          <dgm:bulletEnabled val="1"/>
        </dgm:presLayoutVars>
      </dgm:prSet>
      <dgm:spPr/>
    </dgm:pt>
    <dgm:pt modelId="{22BC51CE-D8DB-43D0-92EB-C28078BA3B93}" type="pres">
      <dgm:prSet presAssocID="{EAA5185F-6966-4184-A281-A6157CB8E985}" presName="sibTrans" presStyleCnt="0"/>
      <dgm:spPr/>
    </dgm:pt>
    <dgm:pt modelId="{46DF4DA0-4D99-4F00-8405-84D5124822E9}" type="pres">
      <dgm:prSet presAssocID="{5C7DBA98-5BCD-41D7-AE68-0938E501C781}" presName="textNode" presStyleLbl="node1" presStyleIdx="1" presStyleCnt="3" custScaleX="104244" custScaleY="110624">
        <dgm:presLayoutVars>
          <dgm:bulletEnabled val="1"/>
        </dgm:presLayoutVars>
      </dgm:prSet>
      <dgm:spPr/>
    </dgm:pt>
    <dgm:pt modelId="{A438D5E8-1039-488C-B3E1-17F8BAF932A6}" type="pres">
      <dgm:prSet presAssocID="{5E973C2D-8825-4D7D-8BF4-4784C6896F57}" presName="sibTrans" presStyleCnt="0"/>
      <dgm:spPr/>
    </dgm:pt>
    <dgm:pt modelId="{C9C1041D-825C-4866-8C67-F2BD78CAC4BF}" type="pres">
      <dgm:prSet presAssocID="{0321EA37-5D2C-4631-9135-97D72EC3EF08}" presName="textNode" presStyleLbl="node1" presStyleIdx="2" presStyleCnt="3" custScaleX="101145" custScaleY="111902">
        <dgm:presLayoutVars>
          <dgm:bulletEnabled val="1"/>
        </dgm:presLayoutVars>
      </dgm:prSet>
      <dgm:spPr/>
    </dgm:pt>
  </dgm:ptLst>
  <dgm:cxnLst>
    <dgm:cxn modelId="{3291551B-5C0F-45AE-9D99-D1977CDDB1D6}" type="presOf" srcId="{5C7DBA98-5BCD-41D7-AE68-0938E501C781}" destId="{46DF4DA0-4D99-4F00-8405-84D5124822E9}" srcOrd="0" destOrd="0" presId="urn:microsoft.com/office/officeart/2005/8/layout/hProcess9"/>
    <dgm:cxn modelId="{CE86465F-B53B-43C5-B5A3-794B4133EF53}" srcId="{0BA8A34D-210C-43E5-9F06-2894574F3BCE}" destId="{0321EA37-5D2C-4631-9135-97D72EC3EF08}" srcOrd="2" destOrd="0" parTransId="{F2C077A3-C636-4AF6-9302-05BDB87EBD54}" sibTransId="{FCCB676A-17B9-4706-9C41-24D1ADF61E94}"/>
    <dgm:cxn modelId="{E7AE5760-EA69-485D-9E9E-1C34FDBEAAF5}" type="presOf" srcId="{83019AE0-800A-4422-BB1A-BB0A16B18E2A}" destId="{E5E11D07-ED78-4427-B02E-33C3EFE30C71}" srcOrd="0" destOrd="0" presId="urn:microsoft.com/office/officeart/2005/8/layout/hProcess9"/>
    <dgm:cxn modelId="{3B6A3D45-059C-4178-82B4-533FCDECB71F}" type="presOf" srcId="{0321EA37-5D2C-4631-9135-97D72EC3EF08}" destId="{C9C1041D-825C-4866-8C67-F2BD78CAC4BF}" srcOrd="0" destOrd="0" presId="urn:microsoft.com/office/officeart/2005/8/layout/hProcess9"/>
    <dgm:cxn modelId="{152B7E4E-242A-4C6C-80BE-EADB580C9F00}" type="presOf" srcId="{0BA8A34D-210C-43E5-9F06-2894574F3BCE}" destId="{9CC7D884-D076-4516-9BDF-456B27B5A4F3}" srcOrd="0" destOrd="0" presId="urn:microsoft.com/office/officeart/2005/8/layout/hProcess9"/>
    <dgm:cxn modelId="{44EB319A-FF08-4384-8563-0267854F0537}" srcId="{0BA8A34D-210C-43E5-9F06-2894574F3BCE}" destId="{5C7DBA98-5BCD-41D7-AE68-0938E501C781}" srcOrd="1" destOrd="0" parTransId="{418823AE-8DBE-4263-B34C-D215AF51AD5A}" sibTransId="{5E973C2D-8825-4D7D-8BF4-4784C6896F57}"/>
    <dgm:cxn modelId="{9DCD9EE5-C1F8-45A4-9D52-D629134021C8}" srcId="{0BA8A34D-210C-43E5-9F06-2894574F3BCE}" destId="{83019AE0-800A-4422-BB1A-BB0A16B18E2A}" srcOrd="0" destOrd="0" parTransId="{CCBD2D31-5B7B-42CB-BF3F-6DF0978F0A8D}" sibTransId="{EAA5185F-6966-4184-A281-A6157CB8E985}"/>
    <dgm:cxn modelId="{D87290DC-D790-4D5F-94E9-3DB40DE26A84}" type="presParOf" srcId="{9CC7D884-D076-4516-9BDF-456B27B5A4F3}" destId="{4A555542-94E5-4135-BE34-20DFE9F48A00}" srcOrd="0" destOrd="0" presId="urn:microsoft.com/office/officeart/2005/8/layout/hProcess9"/>
    <dgm:cxn modelId="{6D644F9F-9422-4D59-9B9D-0172BA967027}" type="presParOf" srcId="{9CC7D884-D076-4516-9BDF-456B27B5A4F3}" destId="{D07C0451-A41F-4C74-A5EF-AAF9CE05C1D7}" srcOrd="1" destOrd="0" presId="urn:microsoft.com/office/officeart/2005/8/layout/hProcess9"/>
    <dgm:cxn modelId="{9B6D03B0-9B9C-4A4E-9DDA-B21E352599F0}" type="presParOf" srcId="{D07C0451-A41F-4C74-A5EF-AAF9CE05C1D7}" destId="{E5E11D07-ED78-4427-B02E-33C3EFE30C71}" srcOrd="0" destOrd="0" presId="urn:microsoft.com/office/officeart/2005/8/layout/hProcess9"/>
    <dgm:cxn modelId="{3275E320-E21D-42C9-BCDD-902B005205A4}" type="presParOf" srcId="{D07C0451-A41F-4C74-A5EF-AAF9CE05C1D7}" destId="{22BC51CE-D8DB-43D0-92EB-C28078BA3B93}" srcOrd="1" destOrd="0" presId="urn:microsoft.com/office/officeart/2005/8/layout/hProcess9"/>
    <dgm:cxn modelId="{7DA01974-462B-43FE-BB72-79DBB35D4F6D}" type="presParOf" srcId="{D07C0451-A41F-4C74-A5EF-AAF9CE05C1D7}" destId="{46DF4DA0-4D99-4F00-8405-84D5124822E9}" srcOrd="2" destOrd="0" presId="urn:microsoft.com/office/officeart/2005/8/layout/hProcess9"/>
    <dgm:cxn modelId="{BBE9F114-754F-4D27-BAAD-2C32743A6413}" type="presParOf" srcId="{D07C0451-A41F-4C74-A5EF-AAF9CE05C1D7}" destId="{A438D5E8-1039-488C-B3E1-17F8BAF932A6}" srcOrd="3" destOrd="0" presId="urn:microsoft.com/office/officeart/2005/8/layout/hProcess9"/>
    <dgm:cxn modelId="{8069EE6C-18C9-4576-ADC1-413EE9802FB9}" type="presParOf" srcId="{D07C0451-A41F-4C74-A5EF-AAF9CE05C1D7}" destId="{C9C1041D-825C-4866-8C67-F2BD78CAC4BF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6DF672E-2F6C-4F07-9900-DAA5FC871C0B}">
      <dsp:nvSpPr>
        <dsp:cNvPr id="0" name=""/>
        <dsp:cNvSpPr/>
      </dsp:nvSpPr>
      <dsp:spPr>
        <a:xfrm>
          <a:off x="0" y="0"/>
          <a:ext cx="8784342" cy="1054548"/>
        </a:xfrm>
        <a:prstGeom prst="roundRect">
          <a:avLst>
            <a:gd name="adj" fmla="val 10000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E67A965-E3D5-4260-AA99-D1180E5A8240}">
      <dsp:nvSpPr>
        <dsp:cNvPr id="0" name=""/>
        <dsp:cNvSpPr/>
      </dsp:nvSpPr>
      <dsp:spPr>
        <a:xfrm>
          <a:off x="319000" y="240855"/>
          <a:ext cx="580568" cy="58000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3F8BD54-6753-473D-A695-315E058ACDBF}">
      <dsp:nvSpPr>
        <dsp:cNvPr id="0" name=""/>
        <dsp:cNvSpPr/>
      </dsp:nvSpPr>
      <dsp:spPr>
        <a:xfrm>
          <a:off x="1218570" y="3582"/>
          <a:ext cx="7387024" cy="10555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1715" tIns="111715" rIns="111715" bIns="111715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1" kern="1200" dirty="0">
              <a:solidFill>
                <a:schemeClr val="tx2"/>
              </a:solidFill>
            </a:rPr>
            <a:t>Intelligent Data Retrieval: </a:t>
          </a:r>
          <a:r>
            <a:rPr lang="en-US" sz="1600" b="0" kern="1200" dirty="0">
              <a:solidFill>
                <a:schemeClr val="tx2"/>
              </a:solidFill>
            </a:rPr>
            <a:t>Automate the extraction of relevant data from multiple online sources, minimizing manual effort and ensuring accurate, fast retrieval for evaluations.</a:t>
          </a:r>
        </a:p>
      </dsp:txBody>
      <dsp:txXfrm>
        <a:off x="1218570" y="3582"/>
        <a:ext cx="7387024" cy="1055579"/>
      </dsp:txXfrm>
    </dsp:sp>
    <dsp:sp modelId="{FAEFA502-1349-4544-8DF2-B08484B5E325}">
      <dsp:nvSpPr>
        <dsp:cNvPr id="0" name=""/>
        <dsp:cNvSpPr/>
      </dsp:nvSpPr>
      <dsp:spPr>
        <a:xfrm>
          <a:off x="0" y="1302786"/>
          <a:ext cx="8784342" cy="1054548"/>
        </a:xfrm>
        <a:prstGeom prst="roundRect">
          <a:avLst>
            <a:gd name="adj" fmla="val 10000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EB471EE-E664-4A4C-945F-C3EBC3C364DC}">
      <dsp:nvSpPr>
        <dsp:cNvPr id="0" name=""/>
        <dsp:cNvSpPr/>
      </dsp:nvSpPr>
      <dsp:spPr>
        <a:xfrm>
          <a:off x="319000" y="1502401"/>
          <a:ext cx="580568" cy="58000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A71C10-FDB7-4559-BE38-02353BBE4DDB}">
      <dsp:nvSpPr>
        <dsp:cNvPr id="0" name=""/>
        <dsp:cNvSpPr/>
      </dsp:nvSpPr>
      <dsp:spPr>
        <a:xfrm>
          <a:off x="1218570" y="1265128"/>
          <a:ext cx="7387024" cy="10555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1715" tIns="111715" rIns="111715" bIns="111715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chemeClr val="tx2"/>
              </a:solidFill>
            </a:rPr>
            <a:t>AI Agent System: </a:t>
          </a:r>
          <a:r>
            <a:rPr lang="en-US" sz="1600" b="0" kern="1200" dirty="0">
              <a:solidFill>
                <a:schemeClr val="tx2"/>
              </a:solidFill>
            </a:rPr>
            <a:t>Build an adaptive AI-driven tool that not only retrieves data but also integrates and processes it to meet varying requirements and streamline the workflow.</a:t>
          </a:r>
        </a:p>
      </dsp:txBody>
      <dsp:txXfrm>
        <a:off x="1218570" y="1265128"/>
        <a:ext cx="7387024" cy="1055579"/>
      </dsp:txXfrm>
    </dsp:sp>
    <dsp:sp modelId="{C7A5AFD0-5BAF-4AEB-A88F-29C350715E47}">
      <dsp:nvSpPr>
        <dsp:cNvPr id="0" name=""/>
        <dsp:cNvSpPr/>
      </dsp:nvSpPr>
      <dsp:spPr>
        <a:xfrm>
          <a:off x="0" y="2531287"/>
          <a:ext cx="8784342" cy="1054548"/>
        </a:xfrm>
        <a:prstGeom prst="roundRect">
          <a:avLst>
            <a:gd name="adj" fmla="val 10000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E85C92D-F815-48CA-8438-4A432AA22B5E}">
      <dsp:nvSpPr>
        <dsp:cNvPr id="0" name=""/>
        <dsp:cNvSpPr/>
      </dsp:nvSpPr>
      <dsp:spPr>
        <a:xfrm>
          <a:off x="319312" y="2763947"/>
          <a:ext cx="580568" cy="58000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A581A98-4C4A-431A-A7DB-706C3DAF56FE}">
      <dsp:nvSpPr>
        <dsp:cNvPr id="0" name=""/>
        <dsp:cNvSpPr/>
      </dsp:nvSpPr>
      <dsp:spPr>
        <a:xfrm>
          <a:off x="1204567" y="2373055"/>
          <a:ext cx="7387024" cy="10555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1715" tIns="111715" rIns="111715" bIns="111715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
</a:t>
          </a:r>
          <a:r>
            <a:rPr lang="en-US" sz="1600" b="1" kern="1200" dirty="0">
              <a:solidFill>
                <a:schemeClr val="tx2"/>
              </a:solidFill>
            </a:rPr>
            <a:t>Accuracy and Efficiency</a:t>
          </a:r>
          <a:r>
            <a:rPr lang="en-US" sz="1600" b="0" kern="1200" dirty="0">
              <a:solidFill>
                <a:schemeClr val="tx2"/>
              </a:solidFill>
            </a:rPr>
            <a:t>: Develop a system that guarantees precise data extraction while optimizing processing speeds, enabling CCC employees to make informed decisions quickly and effectively.</a:t>
          </a:r>
        </a:p>
      </dsp:txBody>
      <dsp:txXfrm>
        <a:off x="1204567" y="2373055"/>
        <a:ext cx="7387024" cy="105557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375E4C-86FA-4C77-BD12-4BFB22366964}">
      <dsp:nvSpPr>
        <dsp:cNvPr id="0" name=""/>
        <dsp:cNvSpPr/>
      </dsp:nvSpPr>
      <dsp:spPr>
        <a:xfrm>
          <a:off x="0" y="476880"/>
          <a:ext cx="4114800" cy="4114800"/>
        </a:xfrm>
        <a:prstGeom prst="diamond">
          <a:avLst/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27C8208-FE59-4B2E-8B9C-16F5BF8E398E}">
      <dsp:nvSpPr>
        <dsp:cNvPr id="0" name=""/>
        <dsp:cNvSpPr/>
      </dsp:nvSpPr>
      <dsp:spPr>
        <a:xfrm>
          <a:off x="390906" y="720682"/>
          <a:ext cx="1604772" cy="1604772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Data Accuracy</a:t>
          </a:r>
          <a:endParaRPr lang="en-IN" sz="1800" kern="1200" dirty="0"/>
        </a:p>
      </dsp:txBody>
      <dsp:txXfrm>
        <a:off x="469245" y="799021"/>
        <a:ext cx="1448094" cy="1448094"/>
      </dsp:txXfrm>
    </dsp:sp>
    <dsp:sp modelId="{7C3DAA56-928B-410C-B70A-093CF37FBBE9}">
      <dsp:nvSpPr>
        <dsp:cNvPr id="0" name=""/>
        <dsp:cNvSpPr/>
      </dsp:nvSpPr>
      <dsp:spPr>
        <a:xfrm>
          <a:off x="2119122" y="720682"/>
          <a:ext cx="1604772" cy="1604772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Challenge:</a:t>
          </a:r>
          <a:r>
            <a:rPr lang="en-US" sz="1200" kern="1200" dirty="0"/>
            <a:t> 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/>
            <a:t>Ensuring that the data retrieved by the system is both </a:t>
          </a:r>
          <a:r>
            <a:rPr lang="en-US" sz="1050" b="1" kern="1200" dirty="0"/>
            <a:t>accurate</a:t>
          </a:r>
          <a:r>
            <a:rPr lang="en-US" sz="1050" kern="1200" dirty="0"/>
            <a:t> and </a:t>
          </a:r>
          <a:r>
            <a:rPr lang="en-US" sz="1050" b="1" kern="1200" dirty="0"/>
            <a:t>relevant</a:t>
          </a:r>
          <a:r>
            <a:rPr lang="en-US" sz="1050" kern="1200" dirty="0"/>
            <a:t>, avoiding incomplete or misleading information.</a:t>
          </a:r>
          <a:endParaRPr lang="en-IN" sz="1050" kern="1200" dirty="0"/>
        </a:p>
      </dsp:txBody>
      <dsp:txXfrm>
        <a:off x="2197461" y="799021"/>
        <a:ext cx="1448094" cy="1448094"/>
      </dsp:txXfrm>
    </dsp:sp>
    <dsp:sp modelId="{573CF6CA-B108-4CB7-94C2-AA4D2AE9D503}">
      <dsp:nvSpPr>
        <dsp:cNvPr id="0" name=""/>
        <dsp:cNvSpPr/>
      </dsp:nvSpPr>
      <dsp:spPr>
        <a:xfrm>
          <a:off x="390906" y="2448898"/>
          <a:ext cx="1604772" cy="1604772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Solution: 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The output was </a:t>
          </a:r>
          <a:r>
            <a:rPr lang="en-US" sz="1000" b="1" kern="1200" dirty="0"/>
            <a:t>validated</a:t>
          </a:r>
          <a:r>
            <a:rPr lang="en-US" sz="1000" kern="1200" dirty="0"/>
            <a:t> against website data for accuracy, and the agent was programmed to provide explicit error messages to </a:t>
          </a:r>
          <a:r>
            <a:rPr lang="en-US" sz="1000" b="1" kern="1200" dirty="0"/>
            <a:t>prevent hallucinated </a:t>
          </a:r>
          <a:r>
            <a:rPr lang="en-US" sz="1000" kern="1200" dirty="0"/>
            <a:t>outputs when tools fail.</a:t>
          </a:r>
          <a:endParaRPr lang="en-IN" sz="1000" kern="1200" dirty="0"/>
        </a:p>
      </dsp:txBody>
      <dsp:txXfrm>
        <a:off x="469245" y="2527237"/>
        <a:ext cx="1448094" cy="1448094"/>
      </dsp:txXfrm>
    </dsp:sp>
    <dsp:sp modelId="{86D3C489-AF0B-49D7-BE6B-49A19AE44BD4}">
      <dsp:nvSpPr>
        <dsp:cNvPr id="0" name=""/>
        <dsp:cNvSpPr/>
      </dsp:nvSpPr>
      <dsp:spPr>
        <a:xfrm>
          <a:off x="2119122" y="2448898"/>
          <a:ext cx="1604772" cy="1604772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Future Plan:</a:t>
          </a:r>
          <a:r>
            <a:rPr lang="en-US" sz="1200" kern="1200" dirty="0"/>
            <a:t> 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With API access, data will be sourced directly from </a:t>
          </a:r>
          <a:r>
            <a:rPr lang="en-US" sz="1000" b="1" kern="1200" dirty="0"/>
            <a:t>trusted systems</a:t>
          </a:r>
          <a:r>
            <a:rPr lang="en-US" sz="1000" kern="1200" dirty="0"/>
            <a:t>, eliminating the need for manual validation and error-checking processes, thereby enhancing reliability.</a:t>
          </a:r>
          <a:endParaRPr lang="en-IN" sz="1000" kern="1200" dirty="0"/>
        </a:p>
      </dsp:txBody>
      <dsp:txXfrm>
        <a:off x="2197461" y="2527237"/>
        <a:ext cx="1448094" cy="144809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F5E5291-F9DC-48E7-8380-09F6C507E1D9}">
      <dsp:nvSpPr>
        <dsp:cNvPr id="0" name=""/>
        <dsp:cNvSpPr/>
      </dsp:nvSpPr>
      <dsp:spPr>
        <a:xfrm>
          <a:off x="0" y="172734"/>
          <a:ext cx="4030133" cy="4030133"/>
        </a:xfrm>
        <a:prstGeom prst="diamond">
          <a:avLst/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B4C249F-5A27-4A9D-87FC-363912F3392D}">
      <dsp:nvSpPr>
        <dsp:cNvPr id="0" name=""/>
        <dsp:cNvSpPr/>
      </dsp:nvSpPr>
      <dsp:spPr>
        <a:xfrm>
          <a:off x="382862" y="742272"/>
          <a:ext cx="1571751" cy="1571751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Web Scraping</a:t>
          </a:r>
          <a:endParaRPr lang="en-IN" sz="1800" kern="1200" dirty="0"/>
        </a:p>
      </dsp:txBody>
      <dsp:txXfrm>
        <a:off x="459589" y="818999"/>
        <a:ext cx="1418297" cy="1418297"/>
      </dsp:txXfrm>
    </dsp:sp>
    <dsp:sp modelId="{7179599A-325B-4AD1-8485-E7F60A5A8A3D}">
      <dsp:nvSpPr>
        <dsp:cNvPr id="0" name=""/>
        <dsp:cNvSpPr/>
      </dsp:nvSpPr>
      <dsp:spPr>
        <a:xfrm>
          <a:off x="2075518" y="742272"/>
          <a:ext cx="1571751" cy="1571751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u="none" kern="1200" dirty="0"/>
            <a:t>Challenge</a:t>
          </a:r>
          <a:r>
            <a:rPr lang="en-US" sz="1200" b="1" kern="1200" dirty="0"/>
            <a:t>:</a:t>
          </a:r>
          <a:r>
            <a:rPr lang="en-US" sz="1200" kern="1200" dirty="0"/>
            <a:t> 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The task involved retrieving data from </a:t>
          </a:r>
          <a:r>
            <a:rPr lang="en-US" sz="1000" b="1" kern="1200" dirty="0"/>
            <a:t>multiple websites</a:t>
          </a:r>
          <a:r>
            <a:rPr lang="en-US" sz="1000" kern="1200" dirty="0"/>
            <a:t>, which posed challenges such as captchas, </a:t>
          </a:r>
          <a:r>
            <a:rPr lang="en-US" sz="1000" b="0" kern="1200" dirty="0"/>
            <a:t>website</a:t>
          </a:r>
          <a:r>
            <a:rPr lang="en-US" sz="1000" b="1" kern="1200" dirty="0"/>
            <a:t> restrictions</a:t>
          </a:r>
          <a:r>
            <a:rPr lang="en-US" sz="1000" kern="1200" dirty="0"/>
            <a:t>, and compliance with </a:t>
          </a:r>
          <a:r>
            <a:rPr lang="en-US" sz="1000" b="1" kern="1200" dirty="0"/>
            <a:t>legal requirements</a:t>
          </a:r>
          <a:r>
            <a:rPr lang="en-US" sz="1000" kern="1200" dirty="0"/>
            <a:t>.</a:t>
          </a:r>
          <a:endParaRPr lang="en-IN" sz="1000" kern="1200" dirty="0"/>
        </a:p>
      </dsp:txBody>
      <dsp:txXfrm>
        <a:off x="2152245" y="818999"/>
        <a:ext cx="1418297" cy="1418297"/>
      </dsp:txXfrm>
    </dsp:sp>
    <dsp:sp modelId="{EF0741D4-AEDB-40CA-A763-6CCD772FBBF2}">
      <dsp:nvSpPr>
        <dsp:cNvPr id="0" name=""/>
        <dsp:cNvSpPr/>
      </dsp:nvSpPr>
      <dsp:spPr>
        <a:xfrm>
          <a:off x="382862" y="2434928"/>
          <a:ext cx="1571751" cy="1571751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u="none" kern="1200" dirty="0"/>
            <a:t>Solution</a:t>
          </a:r>
          <a:r>
            <a:rPr lang="en-US" sz="1200" b="1" kern="1200" dirty="0"/>
            <a:t>:</a:t>
          </a:r>
          <a:r>
            <a:rPr lang="en-US" sz="1200" kern="1200" dirty="0"/>
            <a:t> 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Data scraping is limited to </a:t>
          </a:r>
          <a:r>
            <a:rPr lang="en-US" sz="1100" b="0" kern="1200" dirty="0"/>
            <a:t>websites that </a:t>
          </a:r>
          <a:r>
            <a:rPr lang="en-US" sz="1100" b="1" kern="1200" dirty="0"/>
            <a:t>explicitly permit</a:t>
          </a:r>
          <a:r>
            <a:rPr lang="en-US" sz="1100" kern="1200" dirty="0"/>
            <a:t> it, ensuring adherence to </a:t>
          </a:r>
          <a:r>
            <a:rPr lang="en-US" sz="1100" b="0" kern="1200" dirty="0"/>
            <a:t>legal</a:t>
          </a:r>
          <a:r>
            <a:rPr lang="en-US" sz="1100" kern="1200" dirty="0"/>
            <a:t> and </a:t>
          </a:r>
          <a:r>
            <a:rPr lang="en-US" sz="1100" b="1" kern="1200" dirty="0"/>
            <a:t>ethical guidelines</a:t>
          </a:r>
          <a:r>
            <a:rPr lang="en-US" sz="1100" kern="1200" dirty="0"/>
            <a:t>.</a:t>
          </a:r>
          <a:endParaRPr lang="en-IN" sz="1100" kern="1200" dirty="0"/>
        </a:p>
      </dsp:txBody>
      <dsp:txXfrm>
        <a:off x="459589" y="2511655"/>
        <a:ext cx="1418297" cy="1418297"/>
      </dsp:txXfrm>
    </dsp:sp>
    <dsp:sp modelId="{FA45E7C0-6015-4168-96E0-9026B8C41B7B}">
      <dsp:nvSpPr>
        <dsp:cNvPr id="0" name=""/>
        <dsp:cNvSpPr/>
      </dsp:nvSpPr>
      <dsp:spPr>
        <a:xfrm>
          <a:off x="2075518" y="2434928"/>
          <a:ext cx="1571751" cy="1571751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u="none" kern="1200" dirty="0"/>
            <a:t>Future Plan</a:t>
          </a:r>
          <a:r>
            <a:rPr lang="en-US" sz="1200" b="1" kern="1200" dirty="0"/>
            <a:t>:</a:t>
          </a:r>
          <a:r>
            <a:rPr lang="en-US" sz="1200" kern="1200" dirty="0"/>
            <a:t> 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Acquire </a:t>
          </a:r>
          <a:r>
            <a:rPr lang="en-US" sz="1000" b="1" kern="1200" dirty="0"/>
            <a:t>API access</a:t>
          </a:r>
          <a:r>
            <a:rPr lang="en-US" sz="1000" kern="1200" dirty="0"/>
            <a:t> from restricted websites, enabling direct and </a:t>
          </a:r>
          <a:r>
            <a:rPr lang="en-US" sz="1000" b="1" kern="1200" dirty="0"/>
            <a:t>efficient data retrieval </a:t>
          </a:r>
          <a:r>
            <a:rPr lang="en-US" sz="1000" kern="1200" dirty="0"/>
            <a:t>while addressing compliance and operational challenges.</a:t>
          </a:r>
          <a:endParaRPr lang="en-IN" sz="1000" kern="1200" dirty="0"/>
        </a:p>
      </dsp:txBody>
      <dsp:txXfrm>
        <a:off x="2152245" y="2511655"/>
        <a:ext cx="1418297" cy="141829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92CE51-DC1A-4DCC-8C69-5467E949801D}">
      <dsp:nvSpPr>
        <dsp:cNvPr id="0" name=""/>
        <dsp:cNvSpPr/>
      </dsp:nvSpPr>
      <dsp:spPr>
        <a:xfrm>
          <a:off x="0" y="430449"/>
          <a:ext cx="4114800" cy="4114800"/>
        </a:xfrm>
        <a:prstGeom prst="diamond">
          <a:avLst/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D553951-325C-41A1-9BFA-5CBF7E1C09D3}">
      <dsp:nvSpPr>
        <dsp:cNvPr id="0" name=""/>
        <dsp:cNvSpPr/>
      </dsp:nvSpPr>
      <dsp:spPr>
        <a:xfrm>
          <a:off x="390906" y="824400"/>
          <a:ext cx="1604772" cy="1604772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Handling Dynamic Data</a:t>
          </a:r>
          <a:endParaRPr lang="en-IN" sz="1800" kern="1200" dirty="0"/>
        </a:p>
      </dsp:txBody>
      <dsp:txXfrm>
        <a:off x="469245" y="902739"/>
        <a:ext cx="1448094" cy="1448094"/>
      </dsp:txXfrm>
    </dsp:sp>
    <dsp:sp modelId="{88059B62-B51D-4FBD-96FB-B0E9F465FE94}">
      <dsp:nvSpPr>
        <dsp:cNvPr id="0" name=""/>
        <dsp:cNvSpPr/>
      </dsp:nvSpPr>
      <dsp:spPr>
        <a:xfrm>
          <a:off x="2119122" y="824400"/>
          <a:ext cx="1604772" cy="1604772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Challenge:</a:t>
          </a:r>
          <a:r>
            <a:rPr lang="en-US" sz="1200" kern="1200" dirty="0"/>
            <a:t> 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/>
            <a:t>Effectively managing both </a:t>
          </a:r>
          <a:r>
            <a:rPr lang="en-US" sz="1050" b="1" kern="1200" dirty="0"/>
            <a:t>structured</a:t>
          </a:r>
          <a:r>
            <a:rPr lang="en-US" sz="1050" kern="1200" dirty="0"/>
            <a:t> and </a:t>
          </a:r>
          <a:r>
            <a:rPr lang="en-US" sz="1050" b="1" kern="1200" dirty="0"/>
            <a:t>unstructured data </a:t>
          </a:r>
          <a:r>
            <a:rPr lang="en-US" sz="1050" kern="1200" dirty="0"/>
            <a:t>from various sources while presenting it in a format that is user-friendly.</a:t>
          </a:r>
          <a:endParaRPr lang="en-IN" sz="1050" kern="1200" dirty="0"/>
        </a:p>
      </dsp:txBody>
      <dsp:txXfrm>
        <a:off x="2197461" y="902739"/>
        <a:ext cx="1448094" cy="1448094"/>
      </dsp:txXfrm>
    </dsp:sp>
    <dsp:sp modelId="{7198E2D4-5F00-46E3-8433-FC4064D6BB0A}">
      <dsp:nvSpPr>
        <dsp:cNvPr id="0" name=""/>
        <dsp:cNvSpPr/>
      </dsp:nvSpPr>
      <dsp:spPr>
        <a:xfrm>
          <a:off x="390906" y="2552616"/>
          <a:ext cx="1604772" cy="1604772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Solution: 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Carefully designed </a:t>
          </a:r>
          <a:r>
            <a:rPr lang="en-US" sz="1100" b="1" kern="1200" dirty="0"/>
            <a:t>prompts</a:t>
          </a:r>
          <a:r>
            <a:rPr lang="en-US" sz="1100" kern="1200" dirty="0"/>
            <a:t> ensure the LLM processes these data types effectively and generates </a:t>
          </a:r>
          <a:r>
            <a:rPr lang="en-US" sz="1100" b="1" kern="1200" dirty="0"/>
            <a:t>organized</a:t>
          </a:r>
          <a:r>
            <a:rPr lang="en-US" sz="1100" kern="1200" dirty="0"/>
            <a:t>, readable outputs for users.</a:t>
          </a:r>
          <a:endParaRPr lang="en-IN" sz="1100" kern="1200" dirty="0"/>
        </a:p>
      </dsp:txBody>
      <dsp:txXfrm>
        <a:off x="469245" y="2630955"/>
        <a:ext cx="1448094" cy="1448094"/>
      </dsp:txXfrm>
    </dsp:sp>
    <dsp:sp modelId="{7F85ECE6-8C43-47C8-8263-49A29A5BC1AA}">
      <dsp:nvSpPr>
        <dsp:cNvPr id="0" name=""/>
        <dsp:cNvSpPr/>
      </dsp:nvSpPr>
      <dsp:spPr>
        <a:xfrm>
          <a:off x="2119122" y="2552616"/>
          <a:ext cx="1604772" cy="1604772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Future Plan:</a:t>
          </a:r>
          <a:r>
            <a:rPr lang="en-US" sz="1200" kern="1200" dirty="0"/>
            <a:t> 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/>
            <a:t>With the integration of APIs in the future, the data handling process will be </a:t>
          </a:r>
          <a:r>
            <a:rPr lang="en-US" sz="1050" b="1" kern="1200" dirty="0"/>
            <a:t>streamlined</a:t>
          </a:r>
          <a:r>
            <a:rPr lang="en-US" sz="1050" kern="1200" dirty="0"/>
            <a:t> across tools, </a:t>
          </a:r>
          <a:r>
            <a:rPr lang="en-US" sz="1050" b="1" kern="1200" dirty="0"/>
            <a:t>simplifying</a:t>
          </a:r>
          <a:r>
            <a:rPr lang="en-US" sz="1050" kern="1200" dirty="0"/>
            <a:t> the management of dynamic data.</a:t>
          </a:r>
          <a:endParaRPr lang="en-IN" sz="1050" kern="1200" dirty="0"/>
        </a:p>
      </dsp:txBody>
      <dsp:txXfrm>
        <a:off x="2197461" y="2630955"/>
        <a:ext cx="1448094" cy="144809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6DF672E-2F6C-4F07-9900-DAA5FC871C0B}">
      <dsp:nvSpPr>
        <dsp:cNvPr id="0" name=""/>
        <dsp:cNvSpPr/>
      </dsp:nvSpPr>
      <dsp:spPr>
        <a:xfrm>
          <a:off x="0" y="0"/>
          <a:ext cx="8430771" cy="1401368"/>
        </a:xfrm>
        <a:prstGeom prst="roundRect">
          <a:avLst>
            <a:gd name="adj" fmla="val 10000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prstMaterial="plastic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E67A965-E3D5-4260-AA99-D1180E5A8240}">
      <dsp:nvSpPr>
        <dsp:cNvPr id="0" name=""/>
        <dsp:cNvSpPr/>
      </dsp:nvSpPr>
      <dsp:spPr>
        <a:xfrm>
          <a:off x="423913" y="318046"/>
          <a:ext cx="771505" cy="77075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3F8BD54-6753-473D-A695-315E058ACDBF}">
      <dsp:nvSpPr>
        <dsp:cNvPr id="0" name=""/>
        <dsp:cNvSpPr/>
      </dsp:nvSpPr>
      <dsp:spPr>
        <a:xfrm>
          <a:off x="1619333" y="2739"/>
          <a:ext cx="6596485" cy="1402737"/>
        </a:xfrm>
        <a:prstGeom prst="rect">
          <a:avLst/>
        </a:prstGeom>
        <a:noFill/>
        <a:ln w="6350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456" tIns="148456" rIns="148456" bIns="148456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1" kern="1200" dirty="0"/>
            <a:t>1. Query Processing Time</a:t>
          </a:r>
        </a:p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50" b="1" kern="1200" dirty="0"/>
            <a:t>Manual Browsing:</a:t>
          </a:r>
          <a:r>
            <a:rPr lang="en-US" sz="1450" kern="1200" dirty="0"/>
            <a:t> Takes an average of 20 seconds (range: 10–30 seconds).</a:t>
          </a:r>
        </a:p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50" b="1" kern="1200" dirty="0"/>
            <a:t>AI Agent:</a:t>
          </a:r>
          <a:r>
            <a:rPr lang="en-US" sz="1450" kern="1200" dirty="0"/>
            <a:t> Takes an average of 12.5 seconds (range: 10–15 seconds).</a:t>
          </a:r>
        </a:p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50" kern="1200" dirty="0"/>
            <a:t>Reduction in the average query processing time by approximately </a:t>
          </a:r>
          <a:r>
            <a:rPr lang="en-US" sz="1450" b="1" kern="1200" dirty="0"/>
            <a:t>37.5%</a:t>
          </a:r>
          <a:r>
            <a:rPr lang="en-US" sz="1450" kern="1200" dirty="0"/>
            <a:t> improving efficiency.</a:t>
          </a:r>
          <a:endParaRPr lang="en-US" sz="1450" b="0" kern="1200" dirty="0"/>
        </a:p>
      </dsp:txBody>
      <dsp:txXfrm>
        <a:off x="1619333" y="2739"/>
        <a:ext cx="6596485" cy="1402737"/>
      </dsp:txXfrm>
    </dsp:sp>
    <dsp:sp modelId="{FAEFA502-1349-4544-8DF2-B08484B5E325}">
      <dsp:nvSpPr>
        <dsp:cNvPr id="0" name=""/>
        <dsp:cNvSpPr/>
      </dsp:nvSpPr>
      <dsp:spPr>
        <a:xfrm>
          <a:off x="0" y="1736067"/>
          <a:ext cx="8430771" cy="1401368"/>
        </a:xfrm>
        <a:prstGeom prst="roundRect">
          <a:avLst>
            <a:gd name="adj" fmla="val 10000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prstMaterial="plastic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EB471EE-E664-4A4C-945F-C3EBC3C364DC}">
      <dsp:nvSpPr>
        <dsp:cNvPr id="0" name=""/>
        <dsp:cNvSpPr/>
      </dsp:nvSpPr>
      <dsp:spPr>
        <a:xfrm>
          <a:off x="423913" y="2001332"/>
          <a:ext cx="771505" cy="77075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7A71C10-FDB7-4559-BE38-02353BBE4DDB}">
      <dsp:nvSpPr>
        <dsp:cNvPr id="0" name=""/>
        <dsp:cNvSpPr/>
      </dsp:nvSpPr>
      <dsp:spPr>
        <a:xfrm>
          <a:off x="1619333" y="1686024"/>
          <a:ext cx="6596485" cy="1402737"/>
        </a:xfrm>
        <a:prstGeom prst="rect">
          <a:avLst/>
        </a:prstGeom>
        <a:noFill/>
        <a:ln w="6350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456" tIns="148456" rIns="148456" bIns="148456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1" kern="1200" dirty="0"/>
            <a:t>2. Data Accuracy</a:t>
          </a:r>
        </a:p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Validation during testing confirmed that the agent provides accurate data aligned with the source websites </a:t>
          </a:r>
          <a:r>
            <a:rPr lang="en-US" sz="1600" b="1" kern="1200" dirty="0"/>
            <a:t>90% of the time</a:t>
          </a:r>
          <a:r>
            <a:rPr lang="en-US" sz="1600" kern="1200" dirty="0"/>
            <a:t>, ensuring reliability for decision-making.</a:t>
          </a:r>
          <a:endParaRPr lang="en-US" sz="1600" b="0" kern="1200" dirty="0"/>
        </a:p>
      </dsp:txBody>
      <dsp:txXfrm>
        <a:off x="1619333" y="1686024"/>
        <a:ext cx="6596485" cy="1402737"/>
      </dsp:txXfrm>
    </dsp:sp>
    <dsp:sp modelId="{C7A5AFD0-5BAF-4AEB-A88F-29C350715E47}">
      <dsp:nvSpPr>
        <dsp:cNvPr id="0" name=""/>
        <dsp:cNvSpPr/>
      </dsp:nvSpPr>
      <dsp:spPr>
        <a:xfrm>
          <a:off x="0" y="3373418"/>
          <a:ext cx="8430771" cy="1401368"/>
        </a:xfrm>
        <a:prstGeom prst="roundRect">
          <a:avLst>
            <a:gd name="adj" fmla="val 10000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prstMaterial="plastic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E85C92D-F815-48CA-8438-4A432AA22B5E}">
      <dsp:nvSpPr>
        <dsp:cNvPr id="0" name=""/>
        <dsp:cNvSpPr/>
      </dsp:nvSpPr>
      <dsp:spPr>
        <a:xfrm>
          <a:off x="423913" y="3684617"/>
          <a:ext cx="771505" cy="77075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A581A98-4C4A-431A-A7DB-706C3DAF56FE}">
      <dsp:nvSpPr>
        <dsp:cNvPr id="0" name=""/>
        <dsp:cNvSpPr/>
      </dsp:nvSpPr>
      <dsp:spPr>
        <a:xfrm>
          <a:off x="1606272" y="3214097"/>
          <a:ext cx="6596485" cy="1402737"/>
        </a:xfrm>
        <a:prstGeom prst="rect">
          <a:avLst/>
        </a:prstGeom>
        <a:noFill/>
        <a:ln w="6350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456" tIns="148456" rIns="148456" bIns="148456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
3</a:t>
          </a:r>
          <a:r>
            <a:rPr lang="en-IN" sz="1800" b="1" kern="1200" dirty="0"/>
            <a:t>. Output Formatting</a:t>
          </a:r>
        </a:p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The LLM successfully delivers dynamically formatted outputs in the desired format </a:t>
          </a:r>
          <a:r>
            <a:rPr lang="en-US" sz="1600" b="1" kern="1200" dirty="0"/>
            <a:t>100% of the time</a:t>
          </a:r>
          <a:r>
            <a:rPr lang="en-US" sz="1600" kern="1200" dirty="0"/>
            <a:t>, ensuring consistency and user satisfaction.</a:t>
          </a:r>
          <a:endParaRPr lang="en-US" sz="1600" b="0" kern="1200" dirty="0"/>
        </a:p>
      </dsp:txBody>
      <dsp:txXfrm>
        <a:off x="1606272" y="3214097"/>
        <a:ext cx="6596485" cy="1402737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555542-94E5-4135-BE34-20DFE9F48A00}">
      <dsp:nvSpPr>
        <dsp:cNvPr id="0" name=""/>
        <dsp:cNvSpPr/>
      </dsp:nvSpPr>
      <dsp:spPr>
        <a:xfrm>
          <a:off x="821690" y="0"/>
          <a:ext cx="9312486" cy="3126319"/>
        </a:xfrm>
        <a:prstGeom prst="rightArrow">
          <a:avLst/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E11D07-ED78-4427-B02E-33C3EFE30C71}">
      <dsp:nvSpPr>
        <dsp:cNvPr id="0" name=""/>
        <dsp:cNvSpPr/>
      </dsp:nvSpPr>
      <dsp:spPr>
        <a:xfrm>
          <a:off x="3475" y="879464"/>
          <a:ext cx="3278557" cy="1367389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Streamlined Workflow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The AI agent effectively automates data retrieval, reducing manual effort and enhancing efficiency for CCC employees.</a:t>
          </a:r>
          <a:endParaRPr lang="en-IN" sz="1400" kern="1200" dirty="0"/>
        </a:p>
      </dsp:txBody>
      <dsp:txXfrm>
        <a:off x="70225" y="946214"/>
        <a:ext cx="3145057" cy="1233889"/>
      </dsp:txXfrm>
    </dsp:sp>
    <dsp:sp modelId="{46DF4DA0-4D99-4F00-8405-84D5124822E9}">
      <dsp:nvSpPr>
        <dsp:cNvPr id="0" name=""/>
        <dsp:cNvSpPr/>
      </dsp:nvSpPr>
      <dsp:spPr>
        <a:xfrm>
          <a:off x="3758677" y="871467"/>
          <a:ext cx="3409210" cy="1383383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Enhanced Reliability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 By leveraging LLMs and robust validation mechanisms, the system ensures reliable and user-friendly outputs.</a:t>
          </a:r>
          <a:endParaRPr lang="en-IN" sz="1400" kern="1200" dirty="0"/>
        </a:p>
      </dsp:txBody>
      <dsp:txXfrm>
        <a:off x="3826208" y="938998"/>
        <a:ext cx="3274148" cy="1248321"/>
      </dsp:txXfrm>
    </dsp:sp>
    <dsp:sp modelId="{C9C1041D-825C-4866-8C67-F2BD78CAC4BF}">
      <dsp:nvSpPr>
        <dsp:cNvPr id="0" name=""/>
        <dsp:cNvSpPr/>
      </dsp:nvSpPr>
      <dsp:spPr>
        <a:xfrm>
          <a:off x="7644531" y="863476"/>
          <a:ext cx="3307859" cy="1399365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Adaptability and Integration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 Enables seamless integration of additional tools and data sources, ensuring the system remains flexible to evolving requirements.</a:t>
          </a:r>
          <a:endParaRPr lang="en-IN" sz="1400" kern="1200" dirty="0"/>
        </a:p>
      </dsp:txBody>
      <dsp:txXfrm>
        <a:off x="7712842" y="931787"/>
        <a:ext cx="3171237" cy="126274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0E98AF1-BBAC-3FAB-E01F-9FE0AF437E9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8C71FB5-3781-DBEB-00D4-CDC48C8F67A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B94794-81AC-2642-89A1-A91E3994FD50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DB2DD7-D74C-9ECA-B42C-1D8AF34F6DB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B1D61C-8061-613D-E823-532594083C0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6792B4-82E9-1844-A5F2-FC854D6DF9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76881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A98CD2-4358-A943-91B6-B5F4E31C0A85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D3D357-2DE6-D647-A1C6-59287F8581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2274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1" name="Google Shape;79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D3D357-2DE6-D647-A1C6-59287F85819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5390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D3D357-2DE6-D647-A1C6-59287F85819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9455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4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3FB288CA-AF5D-A64F-8B34-93F754566FED}"/>
              </a:ext>
            </a:extLst>
          </p:cNvPr>
          <p:cNvGrpSpPr/>
          <p:nvPr userDrawn="1"/>
        </p:nvGrpSpPr>
        <p:grpSpPr>
          <a:xfrm>
            <a:off x="10169541" y="4876300"/>
            <a:ext cx="2022459" cy="524720"/>
            <a:chOff x="0" y="3891430"/>
            <a:chExt cx="12192000" cy="524720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0E4402E6-CF8A-7949-836C-D44AA7B985F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3891430"/>
              <a:ext cx="12192000" cy="0"/>
            </a:xfrm>
            <a:prstGeom prst="line">
              <a:avLst/>
            </a:prstGeom>
            <a:ln w="63500">
              <a:solidFill>
                <a:schemeClr val="bg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B0EEDAC-0C4B-514D-8AFE-ED5592D5152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4066337"/>
              <a:ext cx="12192000" cy="0"/>
            </a:xfrm>
            <a:prstGeom prst="line">
              <a:avLst/>
            </a:prstGeom>
            <a:ln w="63500">
              <a:solidFill>
                <a:schemeClr val="bg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C0D459EB-8ACD-8D4E-969D-5F79EB303F1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4241244"/>
              <a:ext cx="12192000" cy="0"/>
            </a:xfrm>
            <a:prstGeom prst="line">
              <a:avLst/>
            </a:prstGeom>
            <a:ln w="63500">
              <a:solidFill>
                <a:schemeClr val="bg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F036897-9642-7E45-868C-D8D09CC2935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4416150"/>
              <a:ext cx="12192000" cy="0"/>
            </a:xfrm>
            <a:prstGeom prst="line">
              <a:avLst/>
            </a:prstGeom>
            <a:ln w="63500">
              <a:solidFill>
                <a:schemeClr val="bg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2EFC860-D133-6245-A27F-5B79A8C7EAB4}"/>
              </a:ext>
            </a:extLst>
          </p:cNvPr>
          <p:cNvGrpSpPr/>
          <p:nvPr userDrawn="1"/>
        </p:nvGrpSpPr>
        <p:grpSpPr>
          <a:xfrm>
            <a:off x="6083300" y="3084072"/>
            <a:ext cx="6108700" cy="3729860"/>
            <a:chOff x="6083300" y="3128140"/>
            <a:chExt cx="6108700" cy="3729860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EE461DDB-8398-B244-9DB7-734D73823661}"/>
                </a:ext>
              </a:extLst>
            </p:cNvPr>
            <p:cNvGrpSpPr/>
            <p:nvPr userDrawn="1"/>
          </p:nvGrpSpPr>
          <p:grpSpPr>
            <a:xfrm>
              <a:off x="6083300" y="4920368"/>
              <a:ext cx="3500538" cy="524720"/>
              <a:chOff x="0" y="3891430"/>
              <a:chExt cx="12192000" cy="524720"/>
            </a:xfrm>
          </p:grpSpPr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BC1EEEE1-29BF-8942-B7C4-D03F19712785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0" y="3891430"/>
                <a:ext cx="12192000" cy="0"/>
              </a:xfrm>
              <a:prstGeom prst="line">
                <a:avLst/>
              </a:prstGeom>
              <a:ln w="63500">
                <a:solidFill>
                  <a:schemeClr val="bg1">
                    <a:alpha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D3E37088-7C71-D54E-A29D-19610C51BC2C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0" y="4066337"/>
                <a:ext cx="12192000" cy="0"/>
              </a:xfrm>
              <a:prstGeom prst="line">
                <a:avLst/>
              </a:prstGeom>
              <a:ln w="63500">
                <a:solidFill>
                  <a:schemeClr val="bg1">
                    <a:alpha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80821A25-C6B2-F745-AFA4-B93CEB038D6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0" y="4241244"/>
                <a:ext cx="12192000" cy="0"/>
              </a:xfrm>
              <a:prstGeom prst="line">
                <a:avLst/>
              </a:prstGeom>
              <a:ln w="63500">
                <a:solidFill>
                  <a:schemeClr val="bg1">
                    <a:alpha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08FF5EEA-D600-404E-B177-D31C446E8C4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0" y="4416150"/>
                <a:ext cx="12192000" cy="0"/>
              </a:xfrm>
              <a:prstGeom prst="line">
                <a:avLst/>
              </a:prstGeom>
              <a:ln w="63500">
                <a:solidFill>
                  <a:schemeClr val="bg1">
                    <a:alpha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D7DBD0DD-E312-964D-BA44-93A18857D8D0}"/>
                </a:ext>
              </a:extLst>
            </p:cNvPr>
            <p:cNvGrpSpPr/>
            <p:nvPr userDrawn="1"/>
          </p:nvGrpSpPr>
          <p:grpSpPr>
            <a:xfrm>
              <a:off x="9583838" y="3128140"/>
              <a:ext cx="2608162" cy="3729860"/>
              <a:chOff x="8185150" y="810026"/>
              <a:chExt cx="2608162" cy="3729860"/>
            </a:xfrm>
          </p:grpSpPr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F94AD820-296A-1240-B951-86C5BDDEB1F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8741252" y="1363321"/>
                <a:ext cx="0" cy="3176565"/>
              </a:xfrm>
              <a:prstGeom prst="line">
                <a:avLst/>
              </a:prstGeom>
              <a:ln w="63500">
                <a:solidFill>
                  <a:schemeClr val="bg1">
                    <a:alpha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F64EDDE7-87FB-334B-B27C-7478BA74C291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8566345" y="1190626"/>
                <a:ext cx="0" cy="3349260"/>
              </a:xfrm>
              <a:prstGeom prst="line">
                <a:avLst/>
              </a:prstGeom>
              <a:ln w="63500">
                <a:solidFill>
                  <a:schemeClr val="bg1">
                    <a:alpha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06F82630-6244-4A48-AC3C-25681059C0FF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8391438" y="1016004"/>
                <a:ext cx="0" cy="3523882"/>
              </a:xfrm>
              <a:prstGeom prst="line">
                <a:avLst/>
              </a:prstGeom>
              <a:ln w="63500">
                <a:solidFill>
                  <a:schemeClr val="bg1">
                    <a:alpha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177370A5-11AF-DE48-B915-756B1650FE35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8216532" y="841376"/>
                <a:ext cx="0" cy="3698510"/>
              </a:xfrm>
              <a:prstGeom prst="line">
                <a:avLst/>
              </a:prstGeom>
              <a:ln w="63500">
                <a:solidFill>
                  <a:schemeClr val="bg1">
                    <a:alpha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17DA4B00-7043-DE49-9530-2001903057E1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8185150" y="810026"/>
                <a:ext cx="2608162" cy="0"/>
              </a:xfrm>
              <a:prstGeom prst="line">
                <a:avLst/>
              </a:prstGeom>
              <a:ln w="63500">
                <a:solidFill>
                  <a:schemeClr val="bg1">
                    <a:alpha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1A9FBC0F-1192-084A-9476-9880F27F5B2C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8359775" y="984933"/>
                <a:ext cx="2433537" cy="0"/>
              </a:xfrm>
              <a:prstGeom prst="line">
                <a:avLst/>
              </a:prstGeom>
              <a:ln w="63500">
                <a:solidFill>
                  <a:schemeClr val="bg1">
                    <a:alpha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2B3F221F-41D7-7947-90F1-FACE8861FCD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8534595" y="1159840"/>
                <a:ext cx="2258717" cy="0"/>
              </a:xfrm>
              <a:prstGeom prst="line">
                <a:avLst/>
              </a:prstGeom>
              <a:ln w="63500">
                <a:solidFill>
                  <a:schemeClr val="bg1">
                    <a:alpha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719183AF-EC9E-EC42-BFF7-FE776A563D9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8709501" y="1334746"/>
                <a:ext cx="2083811" cy="0"/>
              </a:xfrm>
              <a:prstGeom prst="line">
                <a:avLst/>
              </a:prstGeom>
              <a:ln w="63500">
                <a:solidFill>
                  <a:schemeClr val="bg1">
                    <a:alpha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AD4DA766-E20F-B44E-B97F-3CFEE52F0F0B}"/>
              </a:ext>
            </a:extLst>
          </p:cNvPr>
          <p:cNvGrpSpPr/>
          <p:nvPr userDrawn="1"/>
        </p:nvGrpSpPr>
        <p:grpSpPr>
          <a:xfrm rot="16200000">
            <a:off x="5693319" y="-902761"/>
            <a:ext cx="2283761" cy="10713601"/>
            <a:chOff x="8185149" y="810025"/>
            <a:chExt cx="2283761" cy="10713601"/>
          </a:xfrm>
        </p:grpSpPr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C8366BEA-AD09-6A48-84A9-FF8400696386}"/>
                </a:ext>
              </a:extLst>
            </p:cNvPr>
            <p:cNvCxnSpPr>
              <a:cxnSpLocks/>
            </p:cNvCxnSpPr>
            <p:nvPr userDrawn="1"/>
          </p:nvCxnSpPr>
          <p:spPr>
            <a:xfrm rot="5400000">
              <a:off x="3661100" y="6443474"/>
              <a:ext cx="10160305" cy="0"/>
            </a:xfrm>
            <a:prstGeom prst="line">
              <a:avLst/>
            </a:prstGeom>
            <a:ln w="635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9A334070-1EAB-1D4D-A557-696BBBEE435A}"/>
                </a:ext>
              </a:extLst>
            </p:cNvPr>
            <p:cNvCxnSpPr>
              <a:cxnSpLocks/>
            </p:cNvCxnSpPr>
            <p:nvPr userDrawn="1"/>
          </p:nvCxnSpPr>
          <p:spPr>
            <a:xfrm rot="5400000">
              <a:off x="3399845" y="6357126"/>
              <a:ext cx="10333001" cy="0"/>
            </a:xfrm>
            <a:prstGeom prst="line">
              <a:avLst/>
            </a:prstGeom>
            <a:ln w="635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6D714DC3-2DAF-C148-96A5-C4E998042193}"/>
                </a:ext>
              </a:extLst>
            </p:cNvPr>
            <p:cNvCxnSpPr>
              <a:cxnSpLocks/>
            </p:cNvCxnSpPr>
            <p:nvPr userDrawn="1"/>
          </p:nvCxnSpPr>
          <p:spPr>
            <a:xfrm rot="5400000">
              <a:off x="3137629" y="6269816"/>
              <a:ext cx="10507621" cy="0"/>
            </a:xfrm>
            <a:prstGeom prst="line">
              <a:avLst/>
            </a:prstGeom>
            <a:ln w="635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A77ADEB2-7CB9-564B-A97C-8438A48246FB}"/>
                </a:ext>
              </a:extLst>
            </p:cNvPr>
            <p:cNvCxnSpPr>
              <a:cxnSpLocks/>
            </p:cNvCxnSpPr>
            <p:nvPr userDrawn="1"/>
          </p:nvCxnSpPr>
          <p:spPr>
            <a:xfrm rot="5400000">
              <a:off x="2875408" y="6182502"/>
              <a:ext cx="10682249" cy="0"/>
            </a:xfrm>
            <a:prstGeom prst="line">
              <a:avLst/>
            </a:prstGeom>
            <a:ln w="635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99DB098F-3A3E-D741-8BB6-378EF03116D5}"/>
                </a:ext>
              </a:extLst>
            </p:cNvPr>
            <p:cNvCxnSpPr>
              <a:cxnSpLocks/>
            </p:cNvCxnSpPr>
            <p:nvPr userDrawn="1"/>
          </p:nvCxnSpPr>
          <p:spPr>
            <a:xfrm rot="5400000" flipV="1">
              <a:off x="9323316" y="-328142"/>
              <a:ext cx="0" cy="2276334"/>
            </a:xfrm>
            <a:prstGeom prst="line">
              <a:avLst/>
            </a:prstGeom>
            <a:ln w="635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F19F0D2F-EFD7-6645-999B-70D0D43C4DA3}"/>
                </a:ext>
              </a:extLst>
            </p:cNvPr>
            <p:cNvCxnSpPr>
              <a:cxnSpLocks/>
            </p:cNvCxnSpPr>
            <p:nvPr userDrawn="1"/>
          </p:nvCxnSpPr>
          <p:spPr>
            <a:xfrm rot="5400000" flipV="1">
              <a:off x="9410628" y="-65923"/>
              <a:ext cx="0" cy="2101709"/>
            </a:xfrm>
            <a:prstGeom prst="line">
              <a:avLst/>
            </a:prstGeom>
            <a:ln w="635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4E555E19-31F4-A34D-9042-6C390B3A8EE0}"/>
                </a:ext>
              </a:extLst>
            </p:cNvPr>
            <p:cNvCxnSpPr>
              <a:cxnSpLocks/>
            </p:cNvCxnSpPr>
            <p:nvPr userDrawn="1"/>
          </p:nvCxnSpPr>
          <p:spPr>
            <a:xfrm rot="5400000" flipV="1">
              <a:off x="9498038" y="196396"/>
              <a:ext cx="0" cy="1926889"/>
            </a:xfrm>
            <a:prstGeom prst="line">
              <a:avLst/>
            </a:prstGeom>
            <a:ln w="635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DB2C8AC3-5115-AD41-B63F-056D2DE59094}"/>
                </a:ext>
              </a:extLst>
            </p:cNvPr>
            <p:cNvCxnSpPr>
              <a:cxnSpLocks/>
            </p:cNvCxnSpPr>
            <p:nvPr userDrawn="1"/>
          </p:nvCxnSpPr>
          <p:spPr>
            <a:xfrm rot="5400000" flipV="1">
              <a:off x="9589205" y="455044"/>
              <a:ext cx="0" cy="1759410"/>
            </a:xfrm>
            <a:prstGeom prst="line">
              <a:avLst/>
            </a:prstGeom>
            <a:ln w="635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1D52B533-2542-F448-857C-D753320C8558}"/>
              </a:ext>
            </a:extLst>
          </p:cNvPr>
          <p:cNvGrpSpPr/>
          <p:nvPr userDrawn="1"/>
        </p:nvGrpSpPr>
        <p:grpSpPr>
          <a:xfrm rot="5400000">
            <a:off x="-164650" y="612246"/>
            <a:ext cx="2326953" cy="2008586"/>
            <a:chOff x="8185152" y="810026"/>
            <a:chExt cx="2326953" cy="2008586"/>
          </a:xfrm>
        </p:grpSpPr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3799EB05-047C-994C-8A33-5DB271451819}"/>
                </a:ext>
              </a:extLst>
            </p:cNvPr>
            <p:cNvCxnSpPr>
              <a:cxnSpLocks/>
            </p:cNvCxnSpPr>
            <p:nvPr userDrawn="1"/>
          </p:nvCxnSpPr>
          <p:spPr>
            <a:xfrm rot="16200000" flipH="1">
              <a:off x="8013609" y="2090966"/>
              <a:ext cx="1455290" cy="0"/>
            </a:xfrm>
            <a:prstGeom prst="line">
              <a:avLst/>
            </a:prstGeom>
            <a:ln w="635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0882A4-D914-1948-854B-9AACE37DE14F}"/>
                </a:ext>
              </a:extLst>
            </p:cNvPr>
            <p:cNvCxnSpPr>
              <a:cxnSpLocks/>
            </p:cNvCxnSpPr>
            <p:nvPr userDrawn="1"/>
          </p:nvCxnSpPr>
          <p:spPr>
            <a:xfrm rot="16200000" flipH="1">
              <a:off x="7752353" y="2004618"/>
              <a:ext cx="1627987" cy="0"/>
            </a:xfrm>
            <a:prstGeom prst="line">
              <a:avLst/>
            </a:prstGeom>
            <a:ln w="635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DB91104B-0D5A-9240-8EF0-1A6F67832A54}"/>
                </a:ext>
              </a:extLst>
            </p:cNvPr>
            <p:cNvCxnSpPr>
              <a:cxnSpLocks/>
            </p:cNvCxnSpPr>
            <p:nvPr userDrawn="1"/>
          </p:nvCxnSpPr>
          <p:spPr>
            <a:xfrm rot="16200000" flipH="1">
              <a:off x="7490136" y="1917308"/>
              <a:ext cx="1802608" cy="0"/>
            </a:xfrm>
            <a:prstGeom prst="line">
              <a:avLst/>
            </a:prstGeom>
            <a:ln w="635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4B7BD834-8526-B94E-9CB6-01F87E444F47}"/>
                </a:ext>
              </a:extLst>
            </p:cNvPr>
            <p:cNvCxnSpPr>
              <a:cxnSpLocks/>
            </p:cNvCxnSpPr>
            <p:nvPr userDrawn="1"/>
          </p:nvCxnSpPr>
          <p:spPr>
            <a:xfrm rot="16200000" flipH="1">
              <a:off x="7230649" y="1827261"/>
              <a:ext cx="1971770" cy="0"/>
            </a:xfrm>
            <a:prstGeom prst="line">
              <a:avLst/>
            </a:prstGeom>
            <a:ln w="635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53FD89D2-D47E-B446-BAA8-69C110298746}"/>
                </a:ext>
              </a:extLst>
            </p:cNvPr>
            <p:cNvCxnSpPr>
              <a:cxnSpLocks/>
            </p:cNvCxnSpPr>
            <p:nvPr userDrawn="1"/>
          </p:nvCxnSpPr>
          <p:spPr>
            <a:xfrm rot="16200000">
              <a:off x="9348629" y="-353451"/>
              <a:ext cx="0" cy="2326953"/>
            </a:xfrm>
            <a:prstGeom prst="line">
              <a:avLst/>
            </a:prstGeom>
            <a:ln w="635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E56657C2-9B44-2B4D-979D-BA11FD0104D4}"/>
                </a:ext>
              </a:extLst>
            </p:cNvPr>
            <p:cNvCxnSpPr>
              <a:cxnSpLocks/>
            </p:cNvCxnSpPr>
            <p:nvPr userDrawn="1"/>
          </p:nvCxnSpPr>
          <p:spPr>
            <a:xfrm rot="16200000">
              <a:off x="9435941" y="-91233"/>
              <a:ext cx="0" cy="2152329"/>
            </a:xfrm>
            <a:prstGeom prst="line">
              <a:avLst/>
            </a:prstGeom>
            <a:ln w="635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C8F86B17-A489-D948-A244-6EF7AC32095F}"/>
                </a:ext>
              </a:extLst>
            </p:cNvPr>
            <p:cNvCxnSpPr>
              <a:cxnSpLocks/>
            </p:cNvCxnSpPr>
            <p:nvPr userDrawn="1"/>
          </p:nvCxnSpPr>
          <p:spPr>
            <a:xfrm rot="16200000">
              <a:off x="9523350" y="171084"/>
              <a:ext cx="0" cy="1977511"/>
            </a:xfrm>
            <a:prstGeom prst="line">
              <a:avLst/>
            </a:prstGeom>
            <a:ln w="635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FC326598-389A-604F-9228-F8D296040596}"/>
                </a:ext>
              </a:extLst>
            </p:cNvPr>
            <p:cNvCxnSpPr>
              <a:cxnSpLocks/>
            </p:cNvCxnSpPr>
            <p:nvPr userDrawn="1"/>
          </p:nvCxnSpPr>
          <p:spPr>
            <a:xfrm rot="16200000">
              <a:off x="9595113" y="449134"/>
              <a:ext cx="0" cy="1771221"/>
            </a:xfrm>
            <a:prstGeom prst="line">
              <a:avLst/>
            </a:prstGeom>
            <a:ln w="635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1BF2AFF-4FA2-A74A-B96E-DE966B2BC830}"/>
              </a:ext>
            </a:extLst>
          </p:cNvPr>
          <p:cNvGrpSpPr/>
          <p:nvPr userDrawn="1"/>
        </p:nvGrpSpPr>
        <p:grpSpPr>
          <a:xfrm>
            <a:off x="-5464" y="2748636"/>
            <a:ext cx="4144043" cy="2322937"/>
            <a:chOff x="-5464" y="2748636"/>
            <a:chExt cx="4144043" cy="2322937"/>
          </a:xfrm>
        </p:grpSpPr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38B3937B-AEB0-5E41-9034-CD8EB9E3F6F8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-5464" y="3297420"/>
              <a:ext cx="3650987" cy="4886"/>
            </a:xfrm>
            <a:prstGeom prst="line">
              <a:avLst/>
            </a:prstGeom>
            <a:ln w="635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99CAF4FF-5882-4B46-B3DC-B106CA5A4B3A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2" y="3129830"/>
              <a:ext cx="3757979" cy="0"/>
            </a:xfrm>
            <a:prstGeom prst="line">
              <a:avLst/>
            </a:prstGeom>
            <a:ln w="635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AFFA38DC-F3EA-1348-8ACB-9330476EA8FA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2" y="2954924"/>
              <a:ext cx="3932599" cy="0"/>
            </a:xfrm>
            <a:prstGeom prst="line">
              <a:avLst/>
            </a:prstGeom>
            <a:ln w="635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1E27B142-41E1-FE47-ADD0-B77E20EC1F4D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2" y="2780018"/>
              <a:ext cx="4107227" cy="0"/>
            </a:xfrm>
            <a:prstGeom prst="line">
              <a:avLst/>
            </a:prstGeom>
            <a:ln w="635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603A4249-DF1B-A045-BCE3-6E0F9B8AB71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138579" y="2748636"/>
              <a:ext cx="0" cy="2322936"/>
            </a:xfrm>
            <a:prstGeom prst="line">
              <a:avLst/>
            </a:prstGeom>
            <a:ln w="635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0B211EA4-BD29-B540-8C5D-3667CD21394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963673" y="2923261"/>
              <a:ext cx="0" cy="2116559"/>
            </a:xfrm>
            <a:prstGeom prst="line">
              <a:avLst/>
            </a:prstGeom>
            <a:ln w="635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1A7B4B9A-5334-BF47-B2F4-98041FF16DA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788765" y="3098079"/>
              <a:ext cx="0" cy="1973494"/>
            </a:xfrm>
            <a:prstGeom prst="line">
              <a:avLst/>
            </a:prstGeom>
            <a:ln w="635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9B9EB438-A26A-DC47-AA80-F15984A58AA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613860" y="3272985"/>
              <a:ext cx="0" cy="1778225"/>
            </a:xfrm>
            <a:prstGeom prst="line">
              <a:avLst/>
            </a:prstGeom>
            <a:ln w="635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7C74D27B-1F5A-0542-9224-5973383CA2DD}"/>
              </a:ext>
            </a:extLst>
          </p:cNvPr>
          <p:cNvGrpSpPr/>
          <p:nvPr userDrawn="1"/>
        </p:nvGrpSpPr>
        <p:grpSpPr>
          <a:xfrm rot="16200000">
            <a:off x="3239802" y="5964112"/>
            <a:ext cx="1272826" cy="524720"/>
            <a:chOff x="0" y="3891430"/>
            <a:chExt cx="12192000" cy="524720"/>
          </a:xfrm>
        </p:grpSpPr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8FBB95F9-163B-964A-B5EC-B0E7CE28ABA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3891430"/>
              <a:ext cx="12192000" cy="0"/>
            </a:xfrm>
            <a:prstGeom prst="line">
              <a:avLst/>
            </a:prstGeom>
            <a:ln w="635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A7A3A024-35A2-0C44-BBA9-6ED6245C9A5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4066337"/>
              <a:ext cx="12192000" cy="0"/>
            </a:xfrm>
            <a:prstGeom prst="line">
              <a:avLst/>
            </a:prstGeom>
            <a:ln w="635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F01A270-67A8-0F40-8176-13FD8E26FD6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4241244"/>
              <a:ext cx="12192000" cy="0"/>
            </a:xfrm>
            <a:prstGeom prst="line">
              <a:avLst/>
            </a:prstGeom>
            <a:ln w="635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BEBFA716-2C30-E347-8440-DAFA07AF4EC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4416150"/>
              <a:ext cx="12192000" cy="0"/>
            </a:xfrm>
            <a:prstGeom prst="line">
              <a:avLst/>
            </a:prstGeom>
            <a:ln w="635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04729F5-07BD-F54B-80EB-49ABAA1F596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01442" y="1077072"/>
            <a:ext cx="5188526" cy="2387600"/>
          </a:xfrm>
        </p:spPr>
        <p:txBody>
          <a:bodyPr anchor="b">
            <a:noAutofit/>
          </a:bodyPr>
          <a:lstStyle>
            <a:lvl1pPr algn="r">
              <a:defRPr sz="3600" spc="300" baseline="0">
                <a:solidFill>
                  <a:schemeClr val="bg1"/>
                </a:solidFill>
                <a:latin typeface="Barlow" pitchFamily="2" charset="77"/>
              </a:defRPr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D0FE8B-B6B6-AD49-B621-B7E7D125CC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01441" y="3556747"/>
            <a:ext cx="5188527" cy="893214"/>
          </a:xfrm>
        </p:spPr>
        <p:txBody>
          <a:bodyPr>
            <a:noAutofit/>
          </a:bodyPr>
          <a:lstStyle>
            <a:lvl1pPr marL="0" indent="0" algn="r">
              <a:buNone/>
              <a:defRPr sz="2000">
                <a:solidFill>
                  <a:schemeClr val="bg1"/>
                </a:solidFill>
                <a:latin typeface="Barlow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01641CEB-0C5A-7F42-9C1A-1A6087C7B49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07677" y="5979821"/>
            <a:ext cx="3782291" cy="459580"/>
          </a:xfrm>
        </p:spPr>
        <p:txBody>
          <a:bodyPr>
            <a:noAutofit/>
          </a:bodyPr>
          <a:lstStyle>
            <a:lvl1pPr marL="0" indent="0" algn="r">
              <a:buNone/>
              <a:defRPr sz="1200" cap="all" baseline="0">
                <a:solidFill>
                  <a:schemeClr val="bg1"/>
                </a:solidFill>
                <a:latin typeface="Barlow" pitchFamily="2" charset="77"/>
              </a:defRPr>
            </a:lvl1pPr>
          </a:lstStyle>
          <a:p>
            <a:pPr lvl="0"/>
            <a:r>
              <a:rPr lang="en-US"/>
              <a:t>month XX, year</a:t>
            </a:r>
          </a:p>
        </p:txBody>
      </p:sp>
      <p:sp>
        <p:nvSpPr>
          <p:cNvPr id="70" name="Footer Placeholder 4">
            <a:extLst>
              <a:ext uri="{FF2B5EF4-FFF2-40B4-BE49-F238E27FC236}">
                <a16:creationId xmlns:a16="http://schemas.microsoft.com/office/drawing/2014/main" id="{1ECDEB5D-D8B8-1E42-B759-FD6DB9FA96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58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sz="800" b="0" i="0">
                <a:solidFill>
                  <a:schemeClr val="bg1"/>
                </a:solidFill>
                <a:latin typeface="Barlow" pitchFamily="2" charset="77"/>
              </a:defRPr>
            </a:lvl1pPr>
          </a:lstStyle>
          <a:p>
            <a:r>
              <a:rPr lang="en-US"/>
              <a:t>© CCC Intelligent Solutions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5174870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73CD063-187E-0443-81EE-83BA70F6BF4D}"/>
              </a:ext>
            </a:extLst>
          </p:cNvPr>
          <p:cNvSpPr/>
          <p:nvPr userDrawn="1"/>
        </p:nvSpPr>
        <p:spPr>
          <a:xfrm>
            <a:off x="-4" y="0"/>
            <a:ext cx="12192003" cy="68579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00471A8-1B39-2646-A82D-B51DAEF4DAC7}"/>
              </a:ext>
            </a:extLst>
          </p:cNvPr>
          <p:cNvSpPr/>
          <p:nvPr userDrawn="1"/>
        </p:nvSpPr>
        <p:spPr>
          <a:xfrm>
            <a:off x="8534401" y="1"/>
            <a:ext cx="3657598" cy="68579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1EBF802D-D51F-794F-B963-90E15E3446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58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bg1"/>
                </a:solidFill>
                <a:latin typeface="Barlow" pitchFamily="2" charset="77"/>
              </a:defRPr>
            </a:lvl1pPr>
          </a:lstStyle>
          <a:p>
            <a:r>
              <a:rPr lang="en-US"/>
              <a:t>© CCC Intelligent Solutions Inc. All rights reserved.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7D39223-FF45-4E46-95C8-99EDADBCB620}"/>
              </a:ext>
            </a:extLst>
          </p:cNvPr>
          <p:cNvGrpSpPr/>
          <p:nvPr userDrawn="1"/>
        </p:nvGrpSpPr>
        <p:grpSpPr>
          <a:xfrm>
            <a:off x="-5" y="4920368"/>
            <a:ext cx="12192006" cy="524720"/>
            <a:chOff x="0" y="3891430"/>
            <a:chExt cx="12192000" cy="524720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9C3495D-E423-A242-8061-F3A92C65AA8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3891430"/>
              <a:ext cx="12192000" cy="0"/>
            </a:xfrm>
            <a:prstGeom prst="line">
              <a:avLst/>
            </a:prstGeom>
            <a:ln w="63500">
              <a:solidFill>
                <a:schemeClr val="bg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33662F4-6951-064F-AFC8-BA9D4BF896F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4066337"/>
              <a:ext cx="12192000" cy="0"/>
            </a:xfrm>
            <a:prstGeom prst="line">
              <a:avLst/>
            </a:prstGeom>
            <a:ln w="63500">
              <a:solidFill>
                <a:schemeClr val="bg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EA6C92C2-3E0D-894D-BDD1-B54AEB4875F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4241244"/>
              <a:ext cx="12192000" cy="0"/>
            </a:xfrm>
            <a:prstGeom prst="line">
              <a:avLst/>
            </a:prstGeom>
            <a:ln w="63500">
              <a:solidFill>
                <a:schemeClr val="bg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FBAE6AC6-8D76-4346-963A-03647F662CD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4416150"/>
              <a:ext cx="12192000" cy="0"/>
            </a:xfrm>
            <a:prstGeom prst="line">
              <a:avLst/>
            </a:prstGeom>
            <a:ln w="63500">
              <a:solidFill>
                <a:schemeClr val="bg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6DC40D1-E977-B448-B762-D5B34D3710E1}"/>
              </a:ext>
            </a:extLst>
          </p:cNvPr>
          <p:cNvGrpSpPr/>
          <p:nvPr userDrawn="1"/>
        </p:nvGrpSpPr>
        <p:grpSpPr>
          <a:xfrm>
            <a:off x="9583838" y="3128140"/>
            <a:ext cx="2608162" cy="3729860"/>
            <a:chOff x="8185150" y="810026"/>
            <a:chExt cx="2608162" cy="3729860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919BF5F-953A-894A-A7FE-F859AD2039B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741252" y="1363321"/>
              <a:ext cx="0" cy="3176565"/>
            </a:xfrm>
            <a:prstGeom prst="line">
              <a:avLst/>
            </a:prstGeom>
            <a:ln w="63500">
              <a:solidFill>
                <a:schemeClr val="bg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BB0B25DC-FE64-CE45-8FC0-E1F40D52189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566345" y="1190626"/>
              <a:ext cx="0" cy="3349260"/>
            </a:xfrm>
            <a:prstGeom prst="line">
              <a:avLst/>
            </a:prstGeom>
            <a:ln w="63500">
              <a:solidFill>
                <a:schemeClr val="bg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2AE0B957-7E9A-484B-8BB6-3B618033D21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391438" y="1016004"/>
              <a:ext cx="0" cy="3523882"/>
            </a:xfrm>
            <a:prstGeom prst="line">
              <a:avLst/>
            </a:prstGeom>
            <a:ln w="63500">
              <a:solidFill>
                <a:schemeClr val="bg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BF3A4EE1-0D4D-2848-B5E2-5526C1378D0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216532" y="841376"/>
              <a:ext cx="0" cy="3698510"/>
            </a:xfrm>
            <a:prstGeom prst="line">
              <a:avLst/>
            </a:prstGeom>
            <a:ln w="63500">
              <a:solidFill>
                <a:schemeClr val="bg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D93730CB-A988-5643-9FD3-153829293CE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185150" y="810026"/>
              <a:ext cx="2608162" cy="0"/>
            </a:xfrm>
            <a:prstGeom prst="line">
              <a:avLst/>
            </a:prstGeom>
            <a:ln w="63500">
              <a:solidFill>
                <a:schemeClr val="bg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E90099BF-07E9-F447-A685-993216719C2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359775" y="984933"/>
              <a:ext cx="2433537" cy="0"/>
            </a:xfrm>
            <a:prstGeom prst="line">
              <a:avLst/>
            </a:prstGeom>
            <a:ln w="63500">
              <a:solidFill>
                <a:schemeClr val="bg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58DDCE2A-99EF-C843-A6C1-032C0026C30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534595" y="1159840"/>
              <a:ext cx="2258717" cy="0"/>
            </a:xfrm>
            <a:prstGeom prst="line">
              <a:avLst/>
            </a:prstGeom>
            <a:ln w="63500">
              <a:solidFill>
                <a:schemeClr val="bg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EB957392-E46C-C044-B732-BFB04CB6394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709501" y="1334746"/>
              <a:ext cx="2083811" cy="0"/>
            </a:xfrm>
            <a:prstGeom prst="line">
              <a:avLst/>
            </a:prstGeom>
            <a:ln w="63500">
              <a:solidFill>
                <a:schemeClr val="bg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533AF4D3-50D0-8048-9E37-49E423595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5077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000" b="0" i="0">
                <a:solidFill>
                  <a:schemeClr val="bg1"/>
                </a:solidFill>
                <a:latin typeface="Barlow" pitchFamily="2" charset="77"/>
              </a:defRPr>
            </a:lvl1pPr>
          </a:lstStyle>
          <a:p>
            <a:fld id="{DABD55EF-5450-DE44-B37E-CF0FEFAE1853}" type="slidenum">
              <a:rPr lang="en-US" smtClean="0"/>
              <a:pPr/>
              <a:t>‹#›</a:t>
            </a:fld>
            <a:endParaRPr lang="en-US" b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4D4F671-08B5-6F4C-8E51-5E04734F8126}"/>
              </a:ext>
            </a:extLst>
          </p:cNvPr>
          <p:cNvSpPr/>
          <p:nvPr userDrawn="1"/>
        </p:nvSpPr>
        <p:spPr>
          <a:xfrm>
            <a:off x="9628951" y="4942389"/>
            <a:ext cx="133250" cy="14396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969239A-0757-B640-87CD-7AAA0F9CF844}"/>
              </a:ext>
            </a:extLst>
          </p:cNvPr>
          <p:cNvSpPr/>
          <p:nvPr userDrawn="1"/>
        </p:nvSpPr>
        <p:spPr>
          <a:xfrm>
            <a:off x="9806751" y="5297989"/>
            <a:ext cx="133250" cy="14396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AC992CB-DDE8-1440-AD3F-14A3D3CE7A64}"/>
              </a:ext>
            </a:extLst>
          </p:cNvPr>
          <p:cNvSpPr/>
          <p:nvPr userDrawn="1"/>
        </p:nvSpPr>
        <p:spPr>
          <a:xfrm>
            <a:off x="9994125" y="5120189"/>
            <a:ext cx="133250" cy="14396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F5D81737-D79A-054A-AAF5-6A6DDDCD47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799" y="1418624"/>
            <a:ext cx="7474527" cy="3060779"/>
          </a:xfr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63991F28-BEF8-384E-9564-7DD118A750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515900"/>
            <a:ext cx="7474527" cy="893799"/>
          </a:xfrm>
        </p:spPr>
        <p:txBody>
          <a:bodyPr anchor="t" anchorCtr="0">
            <a:noAutofit/>
          </a:bodyPr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36" name="Picture 35" descr="Logo, icon&#10;&#10;Description automatically generated">
            <a:extLst>
              <a:ext uri="{FF2B5EF4-FFF2-40B4-BE49-F238E27FC236}">
                <a16:creationId xmlns:a16="http://schemas.microsoft.com/office/drawing/2014/main" id="{C21E0F69-E619-CB4B-AD0C-8E0095FC96D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0649" y="136525"/>
            <a:ext cx="953326" cy="394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3263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73CD063-187E-0443-81EE-83BA70F6BF4D}"/>
              </a:ext>
            </a:extLst>
          </p:cNvPr>
          <p:cNvSpPr/>
          <p:nvPr userDrawn="1"/>
        </p:nvSpPr>
        <p:spPr>
          <a:xfrm>
            <a:off x="-4" y="0"/>
            <a:ext cx="12192003" cy="68579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00471A8-1B39-2646-A82D-B51DAEF4DAC7}"/>
              </a:ext>
            </a:extLst>
          </p:cNvPr>
          <p:cNvSpPr/>
          <p:nvPr userDrawn="1"/>
        </p:nvSpPr>
        <p:spPr>
          <a:xfrm>
            <a:off x="8534401" y="-1"/>
            <a:ext cx="3657598" cy="68579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1EBF802D-D51F-794F-B963-90E15E3446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58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bg1"/>
                </a:solidFill>
                <a:latin typeface="Barlow" pitchFamily="2" charset="77"/>
              </a:defRPr>
            </a:lvl1pPr>
          </a:lstStyle>
          <a:p>
            <a:r>
              <a:rPr lang="en-US"/>
              <a:t>© CCC Intelligent Solutions Inc. All rights reserved.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7D39223-FF45-4E46-95C8-99EDADBCB620}"/>
              </a:ext>
            </a:extLst>
          </p:cNvPr>
          <p:cNvGrpSpPr/>
          <p:nvPr userDrawn="1"/>
        </p:nvGrpSpPr>
        <p:grpSpPr>
          <a:xfrm>
            <a:off x="-5" y="4920368"/>
            <a:ext cx="9583842" cy="524720"/>
            <a:chOff x="0" y="3891430"/>
            <a:chExt cx="12192000" cy="524720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9C3495D-E423-A242-8061-F3A92C65AA8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3891430"/>
              <a:ext cx="12192000" cy="0"/>
            </a:xfrm>
            <a:prstGeom prst="line">
              <a:avLst/>
            </a:prstGeom>
            <a:ln w="63500">
              <a:solidFill>
                <a:schemeClr val="bg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33662F4-6951-064F-AFC8-BA9D4BF896F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4066337"/>
              <a:ext cx="12192000" cy="0"/>
            </a:xfrm>
            <a:prstGeom prst="line">
              <a:avLst/>
            </a:prstGeom>
            <a:ln w="63500">
              <a:solidFill>
                <a:schemeClr val="bg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EA6C92C2-3E0D-894D-BDD1-B54AEB4875F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4241244"/>
              <a:ext cx="12192000" cy="0"/>
            </a:xfrm>
            <a:prstGeom prst="line">
              <a:avLst/>
            </a:prstGeom>
            <a:ln w="63500">
              <a:solidFill>
                <a:schemeClr val="bg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FBAE6AC6-8D76-4346-963A-03647F662CD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4416150"/>
              <a:ext cx="12192000" cy="0"/>
            </a:xfrm>
            <a:prstGeom prst="line">
              <a:avLst/>
            </a:prstGeom>
            <a:ln w="63500">
              <a:solidFill>
                <a:schemeClr val="bg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6DC40D1-E977-B448-B762-D5B34D3710E1}"/>
              </a:ext>
            </a:extLst>
          </p:cNvPr>
          <p:cNvGrpSpPr/>
          <p:nvPr userDrawn="1"/>
        </p:nvGrpSpPr>
        <p:grpSpPr>
          <a:xfrm>
            <a:off x="9583838" y="3128140"/>
            <a:ext cx="2608162" cy="3729860"/>
            <a:chOff x="8185150" y="810026"/>
            <a:chExt cx="2608162" cy="3729860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919BF5F-953A-894A-A7FE-F859AD2039B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741252" y="1363321"/>
              <a:ext cx="0" cy="3176565"/>
            </a:xfrm>
            <a:prstGeom prst="line">
              <a:avLst/>
            </a:prstGeom>
            <a:ln w="63500">
              <a:solidFill>
                <a:schemeClr val="bg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BB0B25DC-FE64-CE45-8FC0-E1F40D52189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566345" y="1190626"/>
              <a:ext cx="0" cy="3349260"/>
            </a:xfrm>
            <a:prstGeom prst="line">
              <a:avLst/>
            </a:prstGeom>
            <a:ln w="63500">
              <a:solidFill>
                <a:schemeClr val="bg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2AE0B957-7E9A-484B-8BB6-3B618033D21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391438" y="1016004"/>
              <a:ext cx="0" cy="3523882"/>
            </a:xfrm>
            <a:prstGeom prst="line">
              <a:avLst/>
            </a:prstGeom>
            <a:ln w="63500">
              <a:solidFill>
                <a:schemeClr val="bg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BF3A4EE1-0D4D-2848-B5E2-5526C1378D0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216532" y="841376"/>
              <a:ext cx="0" cy="3698510"/>
            </a:xfrm>
            <a:prstGeom prst="line">
              <a:avLst/>
            </a:prstGeom>
            <a:ln w="63500">
              <a:solidFill>
                <a:schemeClr val="bg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D93730CB-A988-5643-9FD3-153829293CE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185150" y="810026"/>
              <a:ext cx="2608162" cy="0"/>
            </a:xfrm>
            <a:prstGeom prst="line">
              <a:avLst/>
            </a:prstGeom>
            <a:ln w="63500">
              <a:solidFill>
                <a:schemeClr val="bg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E90099BF-07E9-F447-A685-993216719C2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359775" y="984933"/>
              <a:ext cx="2433537" cy="0"/>
            </a:xfrm>
            <a:prstGeom prst="line">
              <a:avLst/>
            </a:prstGeom>
            <a:ln w="63500">
              <a:solidFill>
                <a:schemeClr val="bg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58DDCE2A-99EF-C843-A6C1-032C0026C30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534595" y="1159840"/>
              <a:ext cx="2258717" cy="0"/>
            </a:xfrm>
            <a:prstGeom prst="line">
              <a:avLst/>
            </a:prstGeom>
            <a:ln w="63500">
              <a:solidFill>
                <a:schemeClr val="bg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EB957392-E46C-C044-B732-BFB04CB6394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709501" y="1334746"/>
              <a:ext cx="2083811" cy="0"/>
            </a:xfrm>
            <a:prstGeom prst="line">
              <a:avLst/>
            </a:prstGeom>
            <a:ln w="63500">
              <a:solidFill>
                <a:schemeClr val="bg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533AF4D3-50D0-8048-9E37-49E423595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5077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000" b="0" i="0">
                <a:solidFill>
                  <a:schemeClr val="bg1"/>
                </a:solidFill>
                <a:latin typeface="Barlow" pitchFamily="2" charset="77"/>
              </a:defRPr>
            </a:lvl1pPr>
          </a:lstStyle>
          <a:p>
            <a:fld id="{DABD55EF-5450-DE44-B37E-CF0FEFAE1853}" type="slidenum">
              <a:rPr lang="en-US" smtClean="0"/>
              <a:pPr/>
              <a:t>‹#›</a:t>
            </a:fld>
            <a:endParaRPr lang="en-US" b="0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20D2C3F-1B33-5E4F-92B3-1923CB153CB2}"/>
              </a:ext>
            </a:extLst>
          </p:cNvPr>
          <p:cNvGrpSpPr/>
          <p:nvPr userDrawn="1"/>
        </p:nvGrpSpPr>
        <p:grpSpPr>
          <a:xfrm>
            <a:off x="10156902" y="4920368"/>
            <a:ext cx="2066479" cy="524720"/>
            <a:chOff x="0" y="3891430"/>
            <a:chExt cx="12192000" cy="524720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E2E2D9D6-8139-8349-976A-B00CCBBBDB0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3891430"/>
              <a:ext cx="12192000" cy="0"/>
            </a:xfrm>
            <a:prstGeom prst="line">
              <a:avLst/>
            </a:prstGeom>
            <a:ln w="63500">
              <a:solidFill>
                <a:schemeClr val="bg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8DA2A82A-D419-C747-9292-21EC92D755C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4066337"/>
              <a:ext cx="12192000" cy="0"/>
            </a:xfrm>
            <a:prstGeom prst="line">
              <a:avLst/>
            </a:prstGeom>
            <a:ln w="63500">
              <a:solidFill>
                <a:schemeClr val="bg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233ECE8-6611-C747-AA6A-09E6BF068F7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4241244"/>
              <a:ext cx="12192000" cy="0"/>
            </a:xfrm>
            <a:prstGeom prst="line">
              <a:avLst/>
            </a:prstGeom>
            <a:ln w="63500">
              <a:solidFill>
                <a:schemeClr val="bg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37FE0DB9-8361-1D40-8E02-FAF66F28F03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4416150"/>
              <a:ext cx="12192000" cy="0"/>
            </a:xfrm>
            <a:prstGeom prst="line">
              <a:avLst/>
            </a:prstGeom>
            <a:ln w="63500">
              <a:solidFill>
                <a:schemeClr val="bg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75E5B392-C2FD-CD48-AE75-56B515672B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799" y="1418624"/>
            <a:ext cx="7474527" cy="3060779"/>
          </a:xfr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4" name="Title 1">
            <a:extLst>
              <a:ext uri="{FF2B5EF4-FFF2-40B4-BE49-F238E27FC236}">
                <a16:creationId xmlns:a16="http://schemas.microsoft.com/office/drawing/2014/main" id="{5B988520-4D8C-BF4D-A955-FAB265131D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515900"/>
            <a:ext cx="7474527" cy="893799"/>
          </a:xfrm>
        </p:spPr>
        <p:txBody>
          <a:bodyPr anchor="t" anchorCtr="0">
            <a:noAutofit/>
          </a:bodyPr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36" name="Picture 35" descr="Logo, icon&#10;&#10;Description automatically generated">
            <a:extLst>
              <a:ext uri="{FF2B5EF4-FFF2-40B4-BE49-F238E27FC236}">
                <a16:creationId xmlns:a16="http://schemas.microsoft.com/office/drawing/2014/main" id="{746B99E8-DFCC-364E-9709-F8EDCE475A7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0649" y="136525"/>
            <a:ext cx="953326" cy="394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1833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73CD063-187E-0443-81EE-83BA70F6BF4D}"/>
              </a:ext>
            </a:extLst>
          </p:cNvPr>
          <p:cNvSpPr/>
          <p:nvPr userDrawn="1"/>
        </p:nvSpPr>
        <p:spPr>
          <a:xfrm>
            <a:off x="-6" y="0"/>
            <a:ext cx="12192003" cy="68579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1EBF802D-D51F-794F-B963-90E15E3446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58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bg1"/>
                </a:solidFill>
                <a:latin typeface="Barlow" pitchFamily="2" charset="77"/>
              </a:defRPr>
            </a:lvl1pPr>
          </a:lstStyle>
          <a:p>
            <a:r>
              <a:rPr lang="en-US"/>
              <a:t>© CCC Intelligent Solutions Inc. All rights reserved.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7D39223-FF45-4E46-95C8-99EDADBCB620}"/>
              </a:ext>
            </a:extLst>
          </p:cNvPr>
          <p:cNvGrpSpPr/>
          <p:nvPr userDrawn="1"/>
        </p:nvGrpSpPr>
        <p:grpSpPr>
          <a:xfrm>
            <a:off x="-5" y="4920368"/>
            <a:ext cx="9580889" cy="524720"/>
            <a:chOff x="0" y="3891430"/>
            <a:chExt cx="12192000" cy="524720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9C3495D-E423-A242-8061-F3A92C65AA8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3891430"/>
              <a:ext cx="12192000" cy="0"/>
            </a:xfrm>
            <a:prstGeom prst="line">
              <a:avLst/>
            </a:prstGeom>
            <a:ln w="63500">
              <a:solidFill>
                <a:schemeClr val="bg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33662F4-6951-064F-AFC8-BA9D4BF896F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4066337"/>
              <a:ext cx="12192000" cy="0"/>
            </a:xfrm>
            <a:prstGeom prst="line">
              <a:avLst/>
            </a:prstGeom>
            <a:ln w="63500">
              <a:solidFill>
                <a:schemeClr val="bg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EA6C92C2-3E0D-894D-BDD1-B54AEB4875F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4241244"/>
              <a:ext cx="12192000" cy="0"/>
            </a:xfrm>
            <a:prstGeom prst="line">
              <a:avLst/>
            </a:prstGeom>
            <a:ln w="63500">
              <a:solidFill>
                <a:schemeClr val="bg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FBAE6AC6-8D76-4346-963A-03647F662CD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4416150"/>
              <a:ext cx="12192000" cy="0"/>
            </a:xfrm>
            <a:prstGeom prst="line">
              <a:avLst/>
            </a:prstGeom>
            <a:ln w="63500">
              <a:solidFill>
                <a:schemeClr val="bg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6DC40D1-E977-B448-B762-D5B34D3710E1}"/>
              </a:ext>
            </a:extLst>
          </p:cNvPr>
          <p:cNvGrpSpPr/>
          <p:nvPr userDrawn="1"/>
        </p:nvGrpSpPr>
        <p:grpSpPr>
          <a:xfrm>
            <a:off x="9583838" y="3128140"/>
            <a:ext cx="2608162" cy="3729860"/>
            <a:chOff x="8185150" y="810026"/>
            <a:chExt cx="2608162" cy="3729860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919BF5F-953A-894A-A7FE-F859AD2039B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741252" y="1363321"/>
              <a:ext cx="0" cy="3176565"/>
            </a:xfrm>
            <a:prstGeom prst="line">
              <a:avLst/>
            </a:prstGeom>
            <a:ln w="63500">
              <a:solidFill>
                <a:schemeClr val="bg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BB0B25DC-FE64-CE45-8FC0-E1F40D52189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566345" y="1190626"/>
              <a:ext cx="0" cy="3349260"/>
            </a:xfrm>
            <a:prstGeom prst="line">
              <a:avLst/>
            </a:prstGeom>
            <a:ln w="63500">
              <a:solidFill>
                <a:schemeClr val="bg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2AE0B957-7E9A-484B-8BB6-3B618033D21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391438" y="1016004"/>
              <a:ext cx="0" cy="3523882"/>
            </a:xfrm>
            <a:prstGeom prst="line">
              <a:avLst/>
            </a:prstGeom>
            <a:ln w="63500">
              <a:solidFill>
                <a:schemeClr val="bg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BF3A4EE1-0D4D-2848-B5E2-5526C1378D0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216532" y="841376"/>
              <a:ext cx="0" cy="3698510"/>
            </a:xfrm>
            <a:prstGeom prst="line">
              <a:avLst/>
            </a:prstGeom>
            <a:ln w="63500">
              <a:solidFill>
                <a:schemeClr val="bg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D93730CB-A988-5643-9FD3-153829293CE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185150" y="810026"/>
              <a:ext cx="2608162" cy="0"/>
            </a:xfrm>
            <a:prstGeom prst="line">
              <a:avLst/>
            </a:prstGeom>
            <a:ln w="63500">
              <a:solidFill>
                <a:schemeClr val="bg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E90099BF-07E9-F447-A685-993216719C2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359775" y="984933"/>
              <a:ext cx="2433537" cy="0"/>
            </a:xfrm>
            <a:prstGeom prst="line">
              <a:avLst/>
            </a:prstGeom>
            <a:ln w="63500">
              <a:solidFill>
                <a:schemeClr val="bg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58DDCE2A-99EF-C843-A6C1-032C0026C30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534595" y="1159840"/>
              <a:ext cx="2258717" cy="0"/>
            </a:xfrm>
            <a:prstGeom prst="line">
              <a:avLst/>
            </a:prstGeom>
            <a:ln w="63500">
              <a:solidFill>
                <a:schemeClr val="bg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EB957392-E46C-C044-B732-BFB04CB6394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709501" y="1334746"/>
              <a:ext cx="2083811" cy="0"/>
            </a:xfrm>
            <a:prstGeom prst="line">
              <a:avLst/>
            </a:prstGeom>
            <a:ln w="63500">
              <a:solidFill>
                <a:schemeClr val="bg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533AF4D3-50D0-8048-9E37-49E423595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5077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000" b="0" i="0">
                <a:solidFill>
                  <a:schemeClr val="bg1"/>
                </a:solidFill>
                <a:latin typeface="Barlow" pitchFamily="2" charset="77"/>
              </a:defRPr>
            </a:lvl1pPr>
          </a:lstStyle>
          <a:p>
            <a:fld id="{DABD55EF-5450-DE44-B37E-CF0FEFAE1853}" type="slidenum">
              <a:rPr lang="en-US" smtClean="0"/>
              <a:pPr/>
              <a:t>‹#›</a:t>
            </a:fld>
            <a:endParaRPr lang="en-US" b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4D4F671-08B5-6F4C-8E51-5E04734F8126}"/>
              </a:ext>
            </a:extLst>
          </p:cNvPr>
          <p:cNvSpPr/>
          <p:nvPr userDrawn="1"/>
        </p:nvSpPr>
        <p:spPr>
          <a:xfrm>
            <a:off x="-6" y="5131117"/>
            <a:ext cx="9583326" cy="1162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8F144E9-82A0-6042-81E2-46F2C8DC8132}"/>
              </a:ext>
            </a:extLst>
          </p:cNvPr>
          <p:cNvSpPr/>
          <p:nvPr userDrawn="1"/>
        </p:nvSpPr>
        <p:spPr>
          <a:xfrm>
            <a:off x="10174276" y="5125808"/>
            <a:ext cx="2017724" cy="1215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4C0A525E-1461-7340-A76F-E64D7C62D5AB}"/>
              </a:ext>
            </a:extLst>
          </p:cNvPr>
          <p:cNvGrpSpPr/>
          <p:nvPr userDrawn="1"/>
        </p:nvGrpSpPr>
        <p:grpSpPr>
          <a:xfrm>
            <a:off x="10174276" y="4920368"/>
            <a:ext cx="2017722" cy="524720"/>
            <a:chOff x="0" y="3891430"/>
            <a:chExt cx="12192000" cy="524720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94A78F94-CE91-1842-9ACA-E2EFC082054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3891430"/>
              <a:ext cx="12192000" cy="0"/>
            </a:xfrm>
            <a:prstGeom prst="line">
              <a:avLst/>
            </a:prstGeom>
            <a:ln w="63500">
              <a:solidFill>
                <a:schemeClr val="bg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1209D9BF-24E5-A445-AB60-661F486453D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4066337"/>
              <a:ext cx="12192000" cy="0"/>
            </a:xfrm>
            <a:prstGeom prst="line">
              <a:avLst/>
            </a:prstGeom>
            <a:ln w="63500">
              <a:solidFill>
                <a:schemeClr val="bg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07A5D175-3EB0-C442-9B60-F9DC999C6E7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4241244"/>
              <a:ext cx="12192000" cy="0"/>
            </a:xfrm>
            <a:prstGeom prst="line">
              <a:avLst/>
            </a:prstGeom>
            <a:ln w="63500">
              <a:solidFill>
                <a:schemeClr val="bg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39287EED-EDCF-8F4D-B94F-577AC295D5B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4416150"/>
              <a:ext cx="12192000" cy="0"/>
            </a:xfrm>
            <a:prstGeom prst="line">
              <a:avLst/>
            </a:prstGeom>
            <a:ln w="63500">
              <a:solidFill>
                <a:schemeClr val="bg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03D8459F-FB5A-4E49-AE4C-233C59BF57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799" y="1418624"/>
            <a:ext cx="7474527" cy="3060779"/>
          </a:xfr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5" name="Title 1">
            <a:extLst>
              <a:ext uri="{FF2B5EF4-FFF2-40B4-BE49-F238E27FC236}">
                <a16:creationId xmlns:a16="http://schemas.microsoft.com/office/drawing/2014/main" id="{99EC2F26-5897-5748-A87C-D33E665D9E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515900"/>
            <a:ext cx="7474527" cy="893799"/>
          </a:xfrm>
        </p:spPr>
        <p:txBody>
          <a:bodyPr anchor="t" anchorCtr="0">
            <a:noAutofit/>
          </a:bodyPr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36" name="Picture 35" descr="Logo, icon&#10;&#10;Description automatically generated">
            <a:extLst>
              <a:ext uri="{FF2B5EF4-FFF2-40B4-BE49-F238E27FC236}">
                <a16:creationId xmlns:a16="http://schemas.microsoft.com/office/drawing/2014/main" id="{0185F509-7511-7149-A9CD-5033672FA72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0649" y="136525"/>
            <a:ext cx="953326" cy="394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8264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73CD063-187E-0443-81EE-83BA70F6BF4D}"/>
              </a:ext>
            </a:extLst>
          </p:cNvPr>
          <p:cNvSpPr/>
          <p:nvPr userDrawn="1"/>
        </p:nvSpPr>
        <p:spPr>
          <a:xfrm>
            <a:off x="1" y="1"/>
            <a:ext cx="12218316" cy="69763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1EBF802D-D51F-794F-B963-90E15E3446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58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bg1"/>
                </a:solidFill>
                <a:latin typeface="Barlow" pitchFamily="2" charset="77"/>
              </a:defRPr>
            </a:lvl1pPr>
          </a:lstStyle>
          <a:p>
            <a:r>
              <a:rPr lang="en-US"/>
              <a:t>© CCC Intelligent Solutions Inc. All rights reserved.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7D39223-FF45-4E46-95C8-99EDADBCB620}"/>
              </a:ext>
            </a:extLst>
          </p:cNvPr>
          <p:cNvGrpSpPr/>
          <p:nvPr userDrawn="1"/>
        </p:nvGrpSpPr>
        <p:grpSpPr>
          <a:xfrm rot="5400000">
            <a:off x="9914714" y="1596737"/>
            <a:ext cx="2471129" cy="524720"/>
            <a:chOff x="0" y="3891430"/>
            <a:chExt cx="12192000" cy="524720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9C3495D-E423-A242-8061-F3A92C65AA8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3891430"/>
              <a:ext cx="12192000" cy="0"/>
            </a:xfrm>
            <a:prstGeom prst="line">
              <a:avLst/>
            </a:prstGeom>
            <a:ln w="63500">
              <a:solidFill>
                <a:schemeClr val="bg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33662F4-6951-064F-AFC8-BA9D4BF896F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4066337"/>
              <a:ext cx="12192000" cy="0"/>
            </a:xfrm>
            <a:prstGeom prst="line">
              <a:avLst/>
            </a:prstGeom>
            <a:ln w="63500">
              <a:solidFill>
                <a:schemeClr val="bg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EA6C92C2-3E0D-894D-BDD1-B54AEB4875F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4241244"/>
              <a:ext cx="12192000" cy="0"/>
            </a:xfrm>
            <a:prstGeom prst="line">
              <a:avLst/>
            </a:prstGeom>
            <a:ln w="63500">
              <a:solidFill>
                <a:schemeClr val="bg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FBAE6AC6-8D76-4346-963A-03647F662CD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4416150"/>
              <a:ext cx="12192000" cy="0"/>
            </a:xfrm>
            <a:prstGeom prst="line">
              <a:avLst/>
            </a:prstGeom>
            <a:ln w="63500">
              <a:solidFill>
                <a:schemeClr val="bg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6DC40D1-E977-B448-B762-D5B34D3710E1}"/>
              </a:ext>
            </a:extLst>
          </p:cNvPr>
          <p:cNvGrpSpPr/>
          <p:nvPr userDrawn="1"/>
        </p:nvGrpSpPr>
        <p:grpSpPr>
          <a:xfrm>
            <a:off x="9583838" y="3128140"/>
            <a:ext cx="2608162" cy="3848240"/>
            <a:chOff x="8185150" y="810026"/>
            <a:chExt cx="2608162" cy="3848240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919BF5F-953A-894A-A7FE-F859AD2039B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741252" y="1363321"/>
              <a:ext cx="0" cy="3294945"/>
            </a:xfrm>
            <a:prstGeom prst="line">
              <a:avLst/>
            </a:prstGeom>
            <a:ln w="63500">
              <a:solidFill>
                <a:schemeClr val="bg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BB0B25DC-FE64-CE45-8FC0-E1F40D52189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566345" y="1190626"/>
              <a:ext cx="0" cy="3467640"/>
            </a:xfrm>
            <a:prstGeom prst="line">
              <a:avLst/>
            </a:prstGeom>
            <a:ln w="63500">
              <a:solidFill>
                <a:schemeClr val="bg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2AE0B957-7E9A-484B-8BB6-3B618033D21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391438" y="1016004"/>
              <a:ext cx="0" cy="3642262"/>
            </a:xfrm>
            <a:prstGeom prst="line">
              <a:avLst/>
            </a:prstGeom>
            <a:ln w="63500">
              <a:solidFill>
                <a:schemeClr val="bg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BF3A4EE1-0D4D-2848-B5E2-5526C1378D0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216532" y="841376"/>
              <a:ext cx="0" cy="3816890"/>
            </a:xfrm>
            <a:prstGeom prst="line">
              <a:avLst/>
            </a:prstGeom>
            <a:ln w="63500">
              <a:solidFill>
                <a:schemeClr val="bg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D93730CB-A988-5643-9FD3-153829293CE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185150" y="810026"/>
              <a:ext cx="2608162" cy="0"/>
            </a:xfrm>
            <a:prstGeom prst="line">
              <a:avLst/>
            </a:prstGeom>
            <a:ln w="63500">
              <a:solidFill>
                <a:schemeClr val="bg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E90099BF-07E9-F447-A685-993216719C2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359775" y="984933"/>
              <a:ext cx="2433537" cy="0"/>
            </a:xfrm>
            <a:prstGeom prst="line">
              <a:avLst/>
            </a:prstGeom>
            <a:ln w="63500">
              <a:solidFill>
                <a:schemeClr val="bg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58DDCE2A-99EF-C843-A6C1-032C0026C30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534595" y="1159840"/>
              <a:ext cx="2258717" cy="0"/>
            </a:xfrm>
            <a:prstGeom prst="line">
              <a:avLst/>
            </a:prstGeom>
            <a:ln w="63500">
              <a:solidFill>
                <a:schemeClr val="bg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EB957392-E46C-C044-B732-BFB04CB6394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709501" y="1334746"/>
              <a:ext cx="2083811" cy="0"/>
            </a:xfrm>
            <a:prstGeom prst="line">
              <a:avLst/>
            </a:prstGeom>
            <a:ln w="63500">
              <a:solidFill>
                <a:schemeClr val="bg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533AF4D3-50D0-8048-9E37-49E423595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5077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000" b="0" i="0">
                <a:solidFill>
                  <a:schemeClr val="bg1"/>
                </a:solidFill>
                <a:latin typeface="Barlow" pitchFamily="2" charset="77"/>
              </a:defRPr>
            </a:lvl1pPr>
          </a:lstStyle>
          <a:p>
            <a:fld id="{DABD55EF-5450-DE44-B37E-CF0FEFAE1853}" type="slidenum">
              <a:rPr lang="en-US" smtClean="0"/>
              <a:pPr/>
              <a:t>‹#›</a:t>
            </a:fld>
            <a:endParaRPr lang="en-US" b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4D4F671-08B5-6F4C-8E51-5E04734F8126}"/>
              </a:ext>
            </a:extLst>
          </p:cNvPr>
          <p:cNvSpPr/>
          <p:nvPr userDrawn="1"/>
        </p:nvSpPr>
        <p:spPr>
          <a:xfrm rot="5400000">
            <a:off x="9913835" y="1805449"/>
            <a:ext cx="2471128" cy="10729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A7F30856-790B-5847-BFFF-1D9ACE9A9AAE}"/>
              </a:ext>
            </a:extLst>
          </p:cNvPr>
          <p:cNvGrpSpPr/>
          <p:nvPr userDrawn="1"/>
        </p:nvGrpSpPr>
        <p:grpSpPr>
          <a:xfrm rot="5400000">
            <a:off x="9503160" y="5066937"/>
            <a:ext cx="3294238" cy="524720"/>
            <a:chOff x="0" y="3891430"/>
            <a:chExt cx="12192000" cy="524720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AAA4CFD1-5D31-4448-9B45-FF46650B58A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3891430"/>
              <a:ext cx="12192000" cy="0"/>
            </a:xfrm>
            <a:prstGeom prst="line">
              <a:avLst/>
            </a:prstGeom>
            <a:ln w="63500">
              <a:solidFill>
                <a:schemeClr val="bg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944B2B42-C565-2B41-8F98-CC9F4FF7B48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4066337"/>
              <a:ext cx="12192000" cy="0"/>
            </a:xfrm>
            <a:prstGeom prst="line">
              <a:avLst/>
            </a:prstGeom>
            <a:ln w="63500">
              <a:solidFill>
                <a:schemeClr val="bg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423F8BF4-3E27-B44F-BC40-E9ECFCE6F24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4241244"/>
              <a:ext cx="12192000" cy="0"/>
            </a:xfrm>
            <a:prstGeom prst="line">
              <a:avLst/>
            </a:prstGeom>
            <a:ln w="63500">
              <a:solidFill>
                <a:schemeClr val="bg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8893F86A-F4F0-174E-A431-664AE94C1D7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4416150"/>
              <a:ext cx="12192000" cy="0"/>
            </a:xfrm>
            <a:prstGeom prst="line">
              <a:avLst/>
            </a:prstGeom>
            <a:ln w="63500">
              <a:solidFill>
                <a:schemeClr val="bg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448604ED-41B0-BC4A-8886-F3B5150C18FB}"/>
              </a:ext>
            </a:extLst>
          </p:cNvPr>
          <p:cNvSpPr/>
          <p:nvPr userDrawn="1"/>
        </p:nvSpPr>
        <p:spPr>
          <a:xfrm rot="5400000">
            <a:off x="9507903" y="5276130"/>
            <a:ext cx="3293209" cy="10729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 Placeholder 2">
            <a:extLst>
              <a:ext uri="{FF2B5EF4-FFF2-40B4-BE49-F238E27FC236}">
                <a16:creationId xmlns:a16="http://schemas.microsoft.com/office/drawing/2014/main" id="{37E19C8E-6ECE-E64D-87EE-E88B866B0C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799" y="1418624"/>
            <a:ext cx="7474527" cy="3060779"/>
          </a:xfr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6" name="Title 1">
            <a:extLst>
              <a:ext uri="{FF2B5EF4-FFF2-40B4-BE49-F238E27FC236}">
                <a16:creationId xmlns:a16="http://schemas.microsoft.com/office/drawing/2014/main" id="{F6521529-032A-9542-B2B8-092881DFF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515900"/>
            <a:ext cx="7474527" cy="893799"/>
          </a:xfrm>
        </p:spPr>
        <p:txBody>
          <a:bodyPr anchor="t" anchorCtr="0">
            <a:noAutofit/>
          </a:bodyPr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36" name="Picture 35" descr="Logo, icon&#10;&#10;Description automatically generated">
            <a:extLst>
              <a:ext uri="{FF2B5EF4-FFF2-40B4-BE49-F238E27FC236}">
                <a16:creationId xmlns:a16="http://schemas.microsoft.com/office/drawing/2014/main" id="{7F93F369-0570-424A-B8AA-201E156842C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0649" y="136525"/>
            <a:ext cx="953326" cy="394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0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00471A8-1B39-2646-A82D-B51DAEF4DAC7}"/>
              </a:ext>
            </a:extLst>
          </p:cNvPr>
          <p:cNvSpPr/>
          <p:nvPr userDrawn="1"/>
        </p:nvSpPr>
        <p:spPr>
          <a:xfrm>
            <a:off x="8534401" y="-1"/>
            <a:ext cx="3657598" cy="68579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1EBF802D-D51F-794F-B963-90E15E3446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58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bg1">
                    <a:lumMod val="50000"/>
                  </a:schemeClr>
                </a:solidFill>
                <a:latin typeface="Barlow" pitchFamily="2" charset="77"/>
              </a:defRPr>
            </a:lvl1pPr>
          </a:lstStyle>
          <a:p>
            <a:r>
              <a:rPr lang="en-US"/>
              <a:t>© CCC Intelligent Solutions Inc. All rights reserved.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7D39223-FF45-4E46-95C8-99EDADBCB620}"/>
              </a:ext>
            </a:extLst>
          </p:cNvPr>
          <p:cNvGrpSpPr/>
          <p:nvPr userDrawn="1"/>
        </p:nvGrpSpPr>
        <p:grpSpPr>
          <a:xfrm>
            <a:off x="8534400" y="4920368"/>
            <a:ext cx="3657600" cy="524720"/>
            <a:chOff x="0" y="3891430"/>
            <a:chExt cx="12192000" cy="524720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9C3495D-E423-A242-8061-F3A92C65AA8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3891430"/>
              <a:ext cx="12192000" cy="0"/>
            </a:xfrm>
            <a:prstGeom prst="line">
              <a:avLst/>
            </a:prstGeom>
            <a:ln w="63500">
              <a:solidFill>
                <a:schemeClr val="bg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33662F4-6951-064F-AFC8-BA9D4BF896F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4066337"/>
              <a:ext cx="12192000" cy="0"/>
            </a:xfrm>
            <a:prstGeom prst="line">
              <a:avLst/>
            </a:prstGeom>
            <a:ln w="63500">
              <a:solidFill>
                <a:schemeClr val="bg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EA6C92C2-3E0D-894D-BDD1-B54AEB4875F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4241244"/>
              <a:ext cx="12192000" cy="0"/>
            </a:xfrm>
            <a:prstGeom prst="line">
              <a:avLst/>
            </a:prstGeom>
            <a:ln w="63500">
              <a:solidFill>
                <a:schemeClr val="bg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FBAE6AC6-8D76-4346-963A-03647F662CD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4416150"/>
              <a:ext cx="12192000" cy="0"/>
            </a:xfrm>
            <a:prstGeom prst="line">
              <a:avLst/>
            </a:prstGeom>
            <a:ln w="63500">
              <a:solidFill>
                <a:schemeClr val="bg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6DC40D1-E977-B448-B762-D5B34D3710E1}"/>
              </a:ext>
            </a:extLst>
          </p:cNvPr>
          <p:cNvGrpSpPr/>
          <p:nvPr userDrawn="1"/>
        </p:nvGrpSpPr>
        <p:grpSpPr>
          <a:xfrm>
            <a:off x="9583838" y="3128140"/>
            <a:ext cx="2608162" cy="3729860"/>
            <a:chOff x="8185150" y="810026"/>
            <a:chExt cx="2608162" cy="3729860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919BF5F-953A-894A-A7FE-F859AD2039B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741252" y="1363321"/>
              <a:ext cx="0" cy="3176565"/>
            </a:xfrm>
            <a:prstGeom prst="line">
              <a:avLst/>
            </a:prstGeom>
            <a:ln w="63500">
              <a:solidFill>
                <a:schemeClr val="bg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BB0B25DC-FE64-CE45-8FC0-E1F40D52189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566345" y="1190626"/>
              <a:ext cx="0" cy="3349260"/>
            </a:xfrm>
            <a:prstGeom prst="line">
              <a:avLst/>
            </a:prstGeom>
            <a:ln w="63500">
              <a:solidFill>
                <a:schemeClr val="bg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2AE0B957-7E9A-484B-8BB6-3B618033D21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391438" y="1016004"/>
              <a:ext cx="0" cy="3523882"/>
            </a:xfrm>
            <a:prstGeom prst="line">
              <a:avLst/>
            </a:prstGeom>
            <a:ln w="63500">
              <a:solidFill>
                <a:schemeClr val="bg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BF3A4EE1-0D4D-2848-B5E2-5526C1378D0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216532" y="841376"/>
              <a:ext cx="0" cy="3698510"/>
            </a:xfrm>
            <a:prstGeom prst="line">
              <a:avLst/>
            </a:prstGeom>
            <a:ln w="63500">
              <a:solidFill>
                <a:schemeClr val="bg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D93730CB-A988-5643-9FD3-153829293CE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185150" y="810026"/>
              <a:ext cx="2608162" cy="0"/>
            </a:xfrm>
            <a:prstGeom prst="line">
              <a:avLst/>
            </a:prstGeom>
            <a:ln w="63500">
              <a:solidFill>
                <a:schemeClr val="bg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E90099BF-07E9-F447-A685-993216719C2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359775" y="984933"/>
              <a:ext cx="2433537" cy="0"/>
            </a:xfrm>
            <a:prstGeom prst="line">
              <a:avLst/>
            </a:prstGeom>
            <a:ln w="63500">
              <a:solidFill>
                <a:schemeClr val="bg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58DDCE2A-99EF-C843-A6C1-032C0026C30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534595" y="1159840"/>
              <a:ext cx="2258717" cy="0"/>
            </a:xfrm>
            <a:prstGeom prst="line">
              <a:avLst/>
            </a:prstGeom>
            <a:ln w="63500">
              <a:solidFill>
                <a:schemeClr val="bg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EB957392-E46C-C044-B732-BFB04CB6394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709501" y="1334746"/>
              <a:ext cx="2083811" cy="0"/>
            </a:xfrm>
            <a:prstGeom prst="line">
              <a:avLst/>
            </a:prstGeom>
            <a:ln w="63500">
              <a:solidFill>
                <a:schemeClr val="bg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533AF4D3-50D0-8048-9E37-49E423595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5077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000" b="0" i="0">
                <a:solidFill>
                  <a:schemeClr val="bg1"/>
                </a:solidFill>
                <a:latin typeface="Barlow" pitchFamily="2" charset="77"/>
              </a:defRPr>
            </a:lvl1pPr>
          </a:lstStyle>
          <a:p>
            <a:fld id="{DABD55EF-5450-DE44-B37E-CF0FEFAE1853}" type="slidenum">
              <a:rPr lang="en-US" smtClean="0"/>
              <a:pPr/>
              <a:t>‹#›</a:t>
            </a:fld>
            <a:endParaRPr lang="en-US" b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4D4F671-08B5-6F4C-8E51-5E04734F8126}"/>
              </a:ext>
            </a:extLst>
          </p:cNvPr>
          <p:cNvSpPr/>
          <p:nvPr userDrawn="1"/>
        </p:nvSpPr>
        <p:spPr>
          <a:xfrm>
            <a:off x="9628951" y="4942389"/>
            <a:ext cx="133250" cy="14396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969239A-0757-B640-87CD-7AAA0F9CF844}"/>
              </a:ext>
            </a:extLst>
          </p:cNvPr>
          <p:cNvSpPr/>
          <p:nvPr userDrawn="1"/>
        </p:nvSpPr>
        <p:spPr>
          <a:xfrm>
            <a:off x="9806751" y="5297989"/>
            <a:ext cx="133250" cy="14396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AC992CB-DDE8-1440-AD3F-14A3D3CE7A64}"/>
              </a:ext>
            </a:extLst>
          </p:cNvPr>
          <p:cNvSpPr/>
          <p:nvPr userDrawn="1"/>
        </p:nvSpPr>
        <p:spPr>
          <a:xfrm>
            <a:off x="9994125" y="5120189"/>
            <a:ext cx="133250" cy="14396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DDD8D39C-298C-CC4C-938E-F19142050D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799" y="1418624"/>
            <a:ext cx="7474527" cy="3060779"/>
          </a:xfr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4" name="Title 1">
            <a:extLst>
              <a:ext uri="{FF2B5EF4-FFF2-40B4-BE49-F238E27FC236}">
                <a16:creationId xmlns:a16="http://schemas.microsoft.com/office/drawing/2014/main" id="{72C98796-F2C0-D647-B97C-3F2810BED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515900"/>
            <a:ext cx="7474527" cy="893799"/>
          </a:xfrm>
        </p:spPr>
        <p:txBody>
          <a:bodyPr anchor="t" anchorCtr="0">
            <a:noAutofit/>
          </a:bodyPr>
          <a:lstStyle>
            <a:lvl1pPr>
              <a:defRPr sz="2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9144996-F07B-98B9-D8E9-2906A8E5147F}"/>
              </a:ext>
            </a:extLst>
          </p:cNvPr>
          <p:cNvGrpSpPr/>
          <p:nvPr userDrawn="1"/>
        </p:nvGrpSpPr>
        <p:grpSpPr>
          <a:xfrm>
            <a:off x="-12701" y="4920368"/>
            <a:ext cx="8547100" cy="524720"/>
            <a:chOff x="0" y="3891430"/>
            <a:chExt cx="12192000" cy="524720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8B97A77-CF0E-D3AF-50E9-3C33220B6D4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3891430"/>
              <a:ext cx="12192000" cy="0"/>
            </a:xfrm>
            <a:prstGeom prst="line">
              <a:avLst/>
            </a:prstGeom>
            <a:ln w="635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9DBEEADF-4779-B44F-6B76-B6C2D5C2BC0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4066337"/>
              <a:ext cx="12192000" cy="0"/>
            </a:xfrm>
            <a:prstGeom prst="line">
              <a:avLst/>
            </a:prstGeom>
            <a:ln w="635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06FD629E-B3C0-1AA0-6E49-434989C0B4D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4241244"/>
              <a:ext cx="12192000" cy="0"/>
            </a:xfrm>
            <a:prstGeom prst="line">
              <a:avLst/>
            </a:prstGeom>
            <a:ln w="635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618124CA-1FF4-12CE-4EE0-F1060218BF7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4416150"/>
              <a:ext cx="12192000" cy="0"/>
            </a:xfrm>
            <a:prstGeom prst="line">
              <a:avLst/>
            </a:prstGeom>
            <a:ln w="635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8566095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00471A8-1B39-2646-A82D-B51DAEF4DAC7}"/>
              </a:ext>
            </a:extLst>
          </p:cNvPr>
          <p:cNvSpPr/>
          <p:nvPr userDrawn="1"/>
        </p:nvSpPr>
        <p:spPr>
          <a:xfrm>
            <a:off x="8534401" y="-1"/>
            <a:ext cx="3657598" cy="68579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2"/>
                </a:solidFill>
              </a:rPr>
              <a:t> 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1EBF802D-D51F-794F-B963-90E15E3446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58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bg1">
                    <a:lumMod val="50000"/>
                  </a:schemeClr>
                </a:solidFill>
                <a:latin typeface="Barlow" pitchFamily="2" charset="77"/>
              </a:defRPr>
            </a:lvl1pPr>
          </a:lstStyle>
          <a:p>
            <a:r>
              <a:rPr lang="en-US"/>
              <a:t>© CCC Intelligent Solutions Inc. All rights reserved.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7D39223-FF45-4E46-95C8-99EDADBCB620}"/>
              </a:ext>
            </a:extLst>
          </p:cNvPr>
          <p:cNvGrpSpPr/>
          <p:nvPr userDrawn="1"/>
        </p:nvGrpSpPr>
        <p:grpSpPr>
          <a:xfrm>
            <a:off x="8534400" y="4920368"/>
            <a:ext cx="3657600" cy="524720"/>
            <a:chOff x="0" y="3891430"/>
            <a:chExt cx="12192000" cy="524720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9C3495D-E423-A242-8061-F3A92C65AA8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3891430"/>
              <a:ext cx="12192000" cy="0"/>
            </a:xfrm>
            <a:prstGeom prst="line">
              <a:avLst/>
            </a:prstGeom>
            <a:ln w="63500">
              <a:solidFill>
                <a:schemeClr val="bg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33662F4-6951-064F-AFC8-BA9D4BF896F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4066337"/>
              <a:ext cx="12192000" cy="0"/>
            </a:xfrm>
            <a:prstGeom prst="line">
              <a:avLst/>
            </a:prstGeom>
            <a:ln w="63500">
              <a:solidFill>
                <a:schemeClr val="bg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EA6C92C2-3E0D-894D-BDD1-B54AEB4875F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4241244"/>
              <a:ext cx="12192000" cy="0"/>
            </a:xfrm>
            <a:prstGeom prst="line">
              <a:avLst/>
            </a:prstGeom>
            <a:ln w="63500">
              <a:solidFill>
                <a:schemeClr val="bg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FBAE6AC6-8D76-4346-963A-03647F662CD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4416150"/>
              <a:ext cx="12192000" cy="0"/>
            </a:xfrm>
            <a:prstGeom prst="line">
              <a:avLst/>
            </a:prstGeom>
            <a:ln w="63500">
              <a:solidFill>
                <a:schemeClr val="bg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6DC40D1-E977-B448-B762-D5B34D3710E1}"/>
              </a:ext>
            </a:extLst>
          </p:cNvPr>
          <p:cNvGrpSpPr/>
          <p:nvPr userDrawn="1"/>
        </p:nvGrpSpPr>
        <p:grpSpPr>
          <a:xfrm>
            <a:off x="9583838" y="3128140"/>
            <a:ext cx="2608162" cy="3729860"/>
            <a:chOff x="8185150" y="810026"/>
            <a:chExt cx="2608162" cy="3729860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919BF5F-953A-894A-A7FE-F859AD2039B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741252" y="1363321"/>
              <a:ext cx="0" cy="3176565"/>
            </a:xfrm>
            <a:prstGeom prst="line">
              <a:avLst/>
            </a:prstGeom>
            <a:ln w="63500">
              <a:solidFill>
                <a:schemeClr val="bg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BB0B25DC-FE64-CE45-8FC0-E1F40D52189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566345" y="1190626"/>
              <a:ext cx="0" cy="3349260"/>
            </a:xfrm>
            <a:prstGeom prst="line">
              <a:avLst/>
            </a:prstGeom>
            <a:ln w="63500">
              <a:solidFill>
                <a:schemeClr val="bg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2AE0B957-7E9A-484B-8BB6-3B618033D21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391438" y="1016004"/>
              <a:ext cx="0" cy="3523882"/>
            </a:xfrm>
            <a:prstGeom prst="line">
              <a:avLst/>
            </a:prstGeom>
            <a:ln w="63500">
              <a:solidFill>
                <a:schemeClr val="bg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BF3A4EE1-0D4D-2848-B5E2-5526C1378D0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216532" y="841376"/>
              <a:ext cx="0" cy="3698510"/>
            </a:xfrm>
            <a:prstGeom prst="line">
              <a:avLst/>
            </a:prstGeom>
            <a:ln w="63500">
              <a:solidFill>
                <a:schemeClr val="bg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D93730CB-A988-5643-9FD3-153829293CE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185150" y="810026"/>
              <a:ext cx="2608162" cy="0"/>
            </a:xfrm>
            <a:prstGeom prst="line">
              <a:avLst/>
            </a:prstGeom>
            <a:ln w="63500">
              <a:solidFill>
                <a:schemeClr val="bg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E90099BF-07E9-F447-A685-993216719C2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359775" y="984933"/>
              <a:ext cx="2433537" cy="0"/>
            </a:xfrm>
            <a:prstGeom prst="line">
              <a:avLst/>
            </a:prstGeom>
            <a:ln w="63500">
              <a:solidFill>
                <a:schemeClr val="bg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58DDCE2A-99EF-C843-A6C1-032C0026C30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534595" y="1159840"/>
              <a:ext cx="2258717" cy="0"/>
            </a:xfrm>
            <a:prstGeom prst="line">
              <a:avLst/>
            </a:prstGeom>
            <a:ln w="63500">
              <a:solidFill>
                <a:schemeClr val="bg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EB957392-E46C-C044-B732-BFB04CB6394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709501" y="1334746"/>
              <a:ext cx="2083811" cy="0"/>
            </a:xfrm>
            <a:prstGeom prst="line">
              <a:avLst/>
            </a:prstGeom>
            <a:ln w="63500">
              <a:solidFill>
                <a:schemeClr val="bg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533AF4D3-50D0-8048-9E37-49E423595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5077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000" b="0" i="0">
                <a:solidFill>
                  <a:schemeClr val="bg1"/>
                </a:solidFill>
                <a:latin typeface="Barlow" pitchFamily="2" charset="77"/>
              </a:defRPr>
            </a:lvl1pPr>
          </a:lstStyle>
          <a:p>
            <a:fld id="{DABD55EF-5450-DE44-B37E-CF0FEFAE1853}" type="slidenum">
              <a:rPr lang="en-US" smtClean="0"/>
              <a:pPr/>
              <a:t>‹#›</a:t>
            </a:fld>
            <a:endParaRPr lang="en-US" b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4D4F671-08B5-6F4C-8E51-5E04734F8126}"/>
              </a:ext>
            </a:extLst>
          </p:cNvPr>
          <p:cNvSpPr/>
          <p:nvPr userDrawn="1"/>
        </p:nvSpPr>
        <p:spPr>
          <a:xfrm>
            <a:off x="9628951" y="4942389"/>
            <a:ext cx="133250" cy="14396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969239A-0757-B640-87CD-7AAA0F9CF844}"/>
              </a:ext>
            </a:extLst>
          </p:cNvPr>
          <p:cNvSpPr/>
          <p:nvPr userDrawn="1"/>
        </p:nvSpPr>
        <p:spPr>
          <a:xfrm>
            <a:off x="9806751" y="5297989"/>
            <a:ext cx="133250" cy="14396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AC992CB-DDE8-1440-AD3F-14A3D3CE7A64}"/>
              </a:ext>
            </a:extLst>
          </p:cNvPr>
          <p:cNvSpPr/>
          <p:nvPr userDrawn="1"/>
        </p:nvSpPr>
        <p:spPr>
          <a:xfrm>
            <a:off x="9994125" y="5120189"/>
            <a:ext cx="133250" cy="14396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80F251AA-7846-554C-A58A-7AC575564A6D}"/>
              </a:ext>
            </a:extLst>
          </p:cNvPr>
          <p:cNvGrpSpPr/>
          <p:nvPr userDrawn="1"/>
        </p:nvGrpSpPr>
        <p:grpSpPr>
          <a:xfrm>
            <a:off x="-12701" y="4920368"/>
            <a:ext cx="8547100" cy="524720"/>
            <a:chOff x="0" y="3891430"/>
            <a:chExt cx="12192000" cy="524720"/>
          </a:xfrm>
        </p:grpSpPr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5CA4E350-7B54-5B4D-BE91-BCDAC783CC3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3891430"/>
              <a:ext cx="12192000" cy="0"/>
            </a:xfrm>
            <a:prstGeom prst="line">
              <a:avLst/>
            </a:prstGeom>
            <a:ln w="635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3A76A860-9F47-C84F-8182-BA38A80915E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4066337"/>
              <a:ext cx="12192000" cy="0"/>
            </a:xfrm>
            <a:prstGeom prst="line">
              <a:avLst/>
            </a:prstGeom>
            <a:ln w="635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54BA0B63-B663-D84B-B6AE-59D39174864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4241244"/>
              <a:ext cx="12192000" cy="0"/>
            </a:xfrm>
            <a:prstGeom prst="line">
              <a:avLst/>
            </a:prstGeom>
            <a:ln w="635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4B1C4A44-3DFC-A74D-836F-20AA4026E84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4416150"/>
              <a:ext cx="12192000" cy="0"/>
            </a:xfrm>
            <a:prstGeom prst="line">
              <a:avLst/>
            </a:prstGeom>
            <a:ln w="635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Text Placeholder 2">
            <a:extLst>
              <a:ext uri="{FF2B5EF4-FFF2-40B4-BE49-F238E27FC236}">
                <a16:creationId xmlns:a16="http://schemas.microsoft.com/office/drawing/2014/main" id="{FD6F7F5C-6022-2741-8E92-06FBA0736A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799" y="1418624"/>
            <a:ext cx="7474527" cy="3060779"/>
          </a:xfr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3" name="Title 1">
            <a:extLst>
              <a:ext uri="{FF2B5EF4-FFF2-40B4-BE49-F238E27FC236}">
                <a16:creationId xmlns:a16="http://schemas.microsoft.com/office/drawing/2014/main" id="{764AA974-B88D-A24F-9E30-5873DE5FDA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515900"/>
            <a:ext cx="7474527" cy="893799"/>
          </a:xfrm>
        </p:spPr>
        <p:txBody>
          <a:bodyPr anchor="t" anchorCtr="0">
            <a:noAutofit/>
          </a:bodyPr>
          <a:lstStyle>
            <a:lvl1pPr>
              <a:defRPr sz="2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44" name="Picture 43" descr="Logo, icon&#10;&#10;Description automatically generated">
            <a:extLst>
              <a:ext uri="{FF2B5EF4-FFF2-40B4-BE49-F238E27FC236}">
                <a16:creationId xmlns:a16="http://schemas.microsoft.com/office/drawing/2014/main" id="{EFFF929D-3471-4642-AE7E-8551F6D50E7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0649" y="136525"/>
            <a:ext cx="953326" cy="394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46846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1EBF802D-D51F-794F-B963-90E15E3446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58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bg1">
                    <a:lumMod val="50000"/>
                  </a:schemeClr>
                </a:solidFill>
                <a:latin typeface="Barlow" pitchFamily="2" charset="77"/>
              </a:defRPr>
            </a:lvl1pPr>
          </a:lstStyle>
          <a:p>
            <a:r>
              <a:rPr lang="en-US"/>
              <a:t>© CCC Intelligent Solutions Inc. All rights reserved.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533AF4D3-50D0-8048-9E37-49E423595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5077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000" b="0" i="0">
                <a:solidFill>
                  <a:schemeClr val="tx2"/>
                </a:solidFill>
                <a:latin typeface="Barlow" pitchFamily="2" charset="77"/>
              </a:defRPr>
            </a:lvl1pPr>
          </a:lstStyle>
          <a:p>
            <a:fld id="{DABD55EF-5450-DE44-B37E-CF0FEFAE1853}" type="slidenum">
              <a:rPr lang="en-US" smtClean="0"/>
              <a:pPr/>
              <a:t>‹#›</a:t>
            </a:fld>
            <a:endParaRPr lang="en-US" b="0"/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2D8088AA-A7D4-7E41-A0B2-D350EC34CF08}"/>
              </a:ext>
            </a:extLst>
          </p:cNvPr>
          <p:cNvGrpSpPr/>
          <p:nvPr userDrawn="1"/>
        </p:nvGrpSpPr>
        <p:grpSpPr>
          <a:xfrm rot="5400000">
            <a:off x="9171124" y="5889184"/>
            <a:ext cx="1412912" cy="524720"/>
            <a:chOff x="0" y="3891430"/>
            <a:chExt cx="12192000" cy="524720"/>
          </a:xfrm>
        </p:grpSpPr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89860891-527D-414C-8AAC-3E37824C198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3891430"/>
              <a:ext cx="12192000" cy="0"/>
            </a:xfrm>
            <a:prstGeom prst="line">
              <a:avLst/>
            </a:prstGeom>
            <a:ln w="635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D1E17429-5CC7-BB45-85AC-AB846291B0C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4066337"/>
              <a:ext cx="12192000" cy="0"/>
            </a:xfrm>
            <a:prstGeom prst="line">
              <a:avLst/>
            </a:prstGeom>
            <a:ln w="635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361A19FA-38B4-494C-96C7-4150A2B5FD1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4241244"/>
              <a:ext cx="12192000" cy="0"/>
            </a:xfrm>
            <a:prstGeom prst="line">
              <a:avLst/>
            </a:prstGeom>
            <a:ln w="635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3184C3D4-4C18-C447-97EF-0D9DBBFBC44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4416150"/>
              <a:ext cx="12192000" cy="0"/>
            </a:xfrm>
            <a:prstGeom prst="line">
              <a:avLst/>
            </a:prstGeom>
            <a:ln w="635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D806D715-E318-8147-8410-F6D1FBAD997A}"/>
              </a:ext>
            </a:extLst>
          </p:cNvPr>
          <p:cNvGrpSpPr/>
          <p:nvPr userDrawn="1"/>
        </p:nvGrpSpPr>
        <p:grpSpPr>
          <a:xfrm>
            <a:off x="9583838" y="3128140"/>
            <a:ext cx="2608162" cy="1792228"/>
            <a:chOff x="8185150" y="810026"/>
            <a:chExt cx="2608162" cy="1792228"/>
          </a:xfrm>
        </p:grpSpPr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88BB1AE4-6A45-A04B-8294-13115F4E506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741252" y="1363321"/>
              <a:ext cx="0" cy="1238933"/>
            </a:xfrm>
            <a:prstGeom prst="line">
              <a:avLst/>
            </a:prstGeom>
            <a:ln w="635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78E1AC49-E960-DF4F-ABEA-BD00FFE9634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566345" y="1190626"/>
              <a:ext cx="0" cy="1411628"/>
            </a:xfrm>
            <a:prstGeom prst="line">
              <a:avLst/>
            </a:prstGeom>
            <a:ln w="635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C49ECBF3-03CD-5C4E-A68B-5D709B108A8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391438" y="1016004"/>
              <a:ext cx="0" cy="1586250"/>
            </a:xfrm>
            <a:prstGeom prst="line">
              <a:avLst/>
            </a:prstGeom>
            <a:ln w="635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9E72767C-BBF8-104F-9EC2-D0B0DA31CA7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216532" y="841376"/>
              <a:ext cx="0" cy="1760878"/>
            </a:xfrm>
            <a:prstGeom prst="line">
              <a:avLst/>
            </a:prstGeom>
            <a:ln w="635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75AB9F1D-6199-A940-8FD4-EF70592D8C0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185150" y="810026"/>
              <a:ext cx="2608162" cy="0"/>
            </a:xfrm>
            <a:prstGeom prst="line">
              <a:avLst/>
            </a:prstGeom>
            <a:ln w="635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60969A99-9D8A-B148-9DA9-84CAEAD0259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359775" y="984933"/>
              <a:ext cx="2433537" cy="0"/>
            </a:xfrm>
            <a:prstGeom prst="line">
              <a:avLst/>
            </a:prstGeom>
            <a:ln w="635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87A2A8DD-9ED7-9C40-B650-810CA7E25F3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534595" y="1159840"/>
              <a:ext cx="2258717" cy="0"/>
            </a:xfrm>
            <a:prstGeom prst="line">
              <a:avLst/>
            </a:prstGeom>
            <a:ln w="635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95C596B5-AC86-3744-A41B-9FBFA9ADDBC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709501" y="1334746"/>
              <a:ext cx="2083811" cy="0"/>
            </a:xfrm>
            <a:prstGeom prst="line">
              <a:avLst/>
            </a:prstGeom>
            <a:ln w="635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087A2334-0D2A-3448-95A7-8BA06CB6B742}"/>
              </a:ext>
            </a:extLst>
          </p:cNvPr>
          <p:cNvGrpSpPr/>
          <p:nvPr userDrawn="1"/>
        </p:nvGrpSpPr>
        <p:grpSpPr>
          <a:xfrm>
            <a:off x="-12702" y="4920368"/>
            <a:ext cx="12204701" cy="524720"/>
            <a:chOff x="0" y="3891430"/>
            <a:chExt cx="12192000" cy="524720"/>
          </a:xfrm>
        </p:grpSpPr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296926EA-AF08-BA4E-9E83-BED4CD3EE11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3891430"/>
              <a:ext cx="12192000" cy="0"/>
            </a:xfrm>
            <a:prstGeom prst="line">
              <a:avLst/>
            </a:prstGeom>
            <a:ln w="635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6E31CA13-07E8-8848-B58E-D65FBA458AC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4066337"/>
              <a:ext cx="12192000" cy="0"/>
            </a:xfrm>
            <a:prstGeom prst="line">
              <a:avLst/>
            </a:prstGeom>
            <a:ln w="635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A67E806-81B6-E141-A095-4F03A26ADFF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4241244"/>
              <a:ext cx="12192000" cy="0"/>
            </a:xfrm>
            <a:prstGeom prst="line">
              <a:avLst/>
            </a:prstGeom>
            <a:ln w="635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3C9F964E-2CDB-344B-BE58-BCCD82C714C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4416150"/>
              <a:ext cx="12192000" cy="0"/>
            </a:xfrm>
            <a:prstGeom prst="line">
              <a:avLst/>
            </a:prstGeom>
            <a:ln w="635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5240A1E8-11C7-CE4E-AD42-AC0E89418A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799" y="1418624"/>
            <a:ext cx="7474527" cy="3060779"/>
          </a:xfr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B21A90DE-7D47-B04F-9CB7-2E88528147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515900"/>
            <a:ext cx="7474527" cy="893799"/>
          </a:xfrm>
        </p:spPr>
        <p:txBody>
          <a:bodyPr anchor="t" anchorCtr="0">
            <a:noAutofit/>
          </a:bodyPr>
          <a:lstStyle>
            <a:lvl1pPr>
              <a:defRPr sz="2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111798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D8DCA6-6883-4B40-89F7-3124BBBA95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5800" y="2698869"/>
            <a:ext cx="3459866" cy="312849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31DDD87D-95F7-3B4E-96C4-D9F68620AC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58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© CCC Intelligent Solutions Inc. All rights reserved.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2A4B01CC-DE6D-E042-A99B-1640C09B67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5077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000" b="0" i="0">
                <a:latin typeface="Barlow" pitchFamily="2" charset="77"/>
              </a:defRPr>
            </a:lvl1pPr>
          </a:lstStyle>
          <a:p>
            <a:fld id="{DABD55EF-5450-DE44-B37E-CF0FEFAE1853}" type="slidenum">
              <a:rPr lang="en-US" smtClean="0"/>
              <a:pPr/>
              <a:t>‹#›</a:t>
            </a:fld>
            <a:endParaRPr lang="en-US" b="0"/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B52CFF58-2379-1240-AE4C-609E5250625F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357867" y="2698869"/>
            <a:ext cx="3459866" cy="312849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48057F3E-C76D-7A47-A547-3769AA8CA122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029934" y="2698869"/>
            <a:ext cx="3459866" cy="312849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5B9E9A8-CCC7-3242-9067-828DA3E6CE75}"/>
              </a:ext>
            </a:extLst>
          </p:cNvPr>
          <p:cNvSpPr/>
          <p:nvPr userDrawn="1"/>
        </p:nvSpPr>
        <p:spPr>
          <a:xfrm>
            <a:off x="801549" y="1434336"/>
            <a:ext cx="952018" cy="952018"/>
          </a:xfrm>
          <a:prstGeom prst="rect">
            <a:avLst/>
          </a:prstGeom>
          <a:noFill/>
          <a:ln w="381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A84D074A-FC70-C142-8996-213D764826CD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85004" y="1527536"/>
            <a:ext cx="790377" cy="788988"/>
          </a:xfrm>
        </p:spPr>
        <p:txBody>
          <a:bodyPr>
            <a:normAutofit/>
          </a:bodyPr>
          <a:lstStyle>
            <a:lvl1pPr algn="ctr">
              <a:defRPr sz="1600"/>
            </a:lvl1pPr>
          </a:lstStyle>
          <a:p>
            <a:r>
              <a:rPr lang="en-US"/>
              <a:t>Icon</a:t>
            </a:r>
          </a:p>
        </p:txBody>
      </p:sp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57B739F9-7878-9740-B4B5-DAA6778EE4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5800" y="495300"/>
            <a:ext cx="10820400" cy="914399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EF857FB-B281-154A-8EDE-40AD077C5804}"/>
              </a:ext>
            </a:extLst>
          </p:cNvPr>
          <p:cNvSpPr/>
          <p:nvPr userDrawn="1"/>
        </p:nvSpPr>
        <p:spPr>
          <a:xfrm>
            <a:off x="4469756" y="1430386"/>
            <a:ext cx="952018" cy="952018"/>
          </a:xfrm>
          <a:prstGeom prst="rect">
            <a:avLst/>
          </a:prstGeom>
          <a:noFill/>
          <a:ln w="381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Picture Placeholder 16">
            <a:extLst>
              <a:ext uri="{FF2B5EF4-FFF2-40B4-BE49-F238E27FC236}">
                <a16:creationId xmlns:a16="http://schemas.microsoft.com/office/drawing/2014/main" id="{CCAC1E4D-DC6C-304A-B283-B5BED7DFAFD6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553211" y="1523586"/>
            <a:ext cx="790377" cy="788988"/>
          </a:xfrm>
        </p:spPr>
        <p:txBody>
          <a:bodyPr>
            <a:normAutofit/>
          </a:bodyPr>
          <a:lstStyle>
            <a:lvl1pPr algn="ctr">
              <a:defRPr sz="1600"/>
            </a:lvl1pPr>
          </a:lstStyle>
          <a:p>
            <a:r>
              <a:rPr lang="en-US"/>
              <a:t>Icon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AFB15AF-F188-F040-BBB5-1FE397FA218B}"/>
              </a:ext>
            </a:extLst>
          </p:cNvPr>
          <p:cNvSpPr/>
          <p:nvPr userDrawn="1"/>
        </p:nvSpPr>
        <p:spPr>
          <a:xfrm>
            <a:off x="8145683" y="1413156"/>
            <a:ext cx="952018" cy="952018"/>
          </a:xfrm>
          <a:prstGeom prst="rect">
            <a:avLst/>
          </a:prstGeom>
          <a:noFill/>
          <a:ln w="381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Picture Placeholder 16">
            <a:extLst>
              <a:ext uri="{FF2B5EF4-FFF2-40B4-BE49-F238E27FC236}">
                <a16:creationId xmlns:a16="http://schemas.microsoft.com/office/drawing/2014/main" id="{679C0F69-4B7D-CE4A-BA44-6D26508F8FF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229138" y="1506356"/>
            <a:ext cx="790377" cy="788988"/>
          </a:xfrm>
        </p:spPr>
        <p:txBody>
          <a:bodyPr>
            <a:normAutofit/>
          </a:bodyPr>
          <a:lstStyle>
            <a:lvl1pPr algn="ctr">
              <a:defRPr sz="1600"/>
            </a:lvl1pPr>
          </a:lstStyle>
          <a:p>
            <a:r>
              <a:rPr lang="en-US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218423864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31DDD87D-95F7-3B4E-96C4-D9F68620AC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58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© CCC Intelligent Solutions Inc. All rights reserved.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2A4B01CC-DE6D-E042-A99B-1640C09B67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5077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000" b="0" i="0">
                <a:latin typeface="Barlow" pitchFamily="2" charset="77"/>
              </a:defRPr>
            </a:lvl1pPr>
          </a:lstStyle>
          <a:p>
            <a:fld id="{DABD55EF-5450-DE44-B37E-CF0FEFAE1853}" type="slidenum">
              <a:rPr lang="en-US" smtClean="0"/>
              <a:pPr/>
              <a:t>‹#›</a:t>
            </a:fld>
            <a:endParaRPr lang="en-US" b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A2A1F39-6BDE-384F-B8F1-C8D983F6A4F9}"/>
              </a:ext>
            </a:extLst>
          </p:cNvPr>
          <p:cNvSpPr/>
          <p:nvPr userDrawn="1"/>
        </p:nvSpPr>
        <p:spPr>
          <a:xfrm>
            <a:off x="801549" y="1408072"/>
            <a:ext cx="952018" cy="952018"/>
          </a:xfrm>
          <a:prstGeom prst="rect">
            <a:avLst/>
          </a:prstGeom>
          <a:solidFill>
            <a:schemeClr val="bg2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Picture Placeholder 16">
            <a:extLst>
              <a:ext uri="{FF2B5EF4-FFF2-40B4-BE49-F238E27FC236}">
                <a16:creationId xmlns:a16="http://schemas.microsoft.com/office/drawing/2014/main" id="{027B1E51-28FE-F348-BFB0-3056695F193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85004" y="1501272"/>
            <a:ext cx="790377" cy="788988"/>
          </a:xfrm>
        </p:spPr>
        <p:txBody>
          <a:bodyPr>
            <a:normAutofit/>
          </a:bodyPr>
          <a:lstStyle>
            <a:lvl1pPr algn="ctr">
              <a:defRPr sz="1600"/>
            </a:lvl1pPr>
          </a:lstStyle>
          <a:p>
            <a:r>
              <a:rPr lang="en-US"/>
              <a:t>Icon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16FAA53-014C-534B-8647-79CFACA18B2F}"/>
              </a:ext>
            </a:extLst>
          </p:cNvPr>
          <p:cNvSpPr/>
          <p:nvPr userDrawn="1"/>
        </p:nvSpPr>
        <p:spPr>
          <a:xfrm>
            <a:off x="4469756" y="1404122"/>
            <a:ext cx="952018" cy="952018"/>
          </a:xfrm>
          <a:prstGeom prst="rect">
            <a:avLst/>
          </a:prstGeom>
          <a:solidFill>
            <a:schemeClr val="bg2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Picture Placeholder 16">
            <a:extLst>
              <a:ext uri="{FF2B5EF4-FFF2-40B4-BE49-F238E27FC236}">
                <a16:creationId xmlns:a16="http://schemas.microsoft.com/office/drawing/2014/main" id="{A705921F-2905-0047-9649-FC842422CEC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553211" y="1497322"/>
            <a:ext cx="790377" cy="788988"/>
          </a:xfrm>
        </p:spPr>
        <p:txBody>
          <a:bodyPr>
            <a:normAutofit/>
          </a:bodyPr>
          <a:lstStyle>
            <a:lvl1pPr algn="ctr">
              <a:defRPr sz="1600"/>
            </a:lvl1pPr>
          </a:lstStyle>
          <a:p>
            <a:r>
              <a:rPr lang="en-US"/>
              <a:t>Icon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56FD3C2-7DC3-FF42-AAAC-430B73B9F01D}"/>
              </a:ext>
            </a:extLst>
          </p:cNvPr>
          <p:cNvSpPr/>
          <p:nvPr userDrawn="1"/>
        </p:nvSpPr>
        <p:spPr>
          <a:xfrm>
            <a:off x="8145683" y="1386892"/>
            <a:ext cx="952018" cy="952018"/>
          </a:xfrm>
          <a:prstGeom prst="rect">
            <a:avLst/>
          </a:prstGeom>
          <a:solidFill>
            <a:schemeClr val="bg2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Picture Placeholder 16">
            <a:extLst>
              <a:ext uri="{FF2B5EF4-FFF2-40B4-BE49-F238E27FC236}">
                <a16:creationId xmlns:a16="http://schemas.microsoft.com/office/drawing/2014/main" id="{B349A252-4164-BE45-9206-4F9CC13349EC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229138" y="1480092"/>
            <a:ext cx="790377" cy="788988"/>
          </a:xfrm>
        </p:spPr>
        <p:txBody>
          <a:bodyPr>
            <a:normAutofit/>
          </a:bodyPr>
          <a:lstStyle>
            <a:lvl1pPr algn="ctr">
              <a:defRPr sz="1600"/>
            </a:lvl1pPr>
          </a:lstStyle>
          <a:p>
            <a:r>
              <a:rPr lang="en-US"/>
              <a:t>Icon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FCCFEB3E-83FF-9449-A6CD-CAE670FA0E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5800" y="2698869"/>
            <a:ext cx="3459866" cy="312849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70BFCE5E-239B-3745-BF5A-7AA4E9CE1F2A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357867" y="2698869"/>
            <a:ext cx="3459866" cy="312849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2C3FA3DA-83BF-624E-9FC3-67CFEDBE3D75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029934" y="2698869"/>
            <a:ext cx="3459866" cy="312849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0" name="Title Placeholder 1">
            <a:extLst>
              <a:ext uri="{FF2B5EF4-FFF2-40B4-BE49-F238E27FC236}">
                <a16:creationId xmlns:a16="http://schemas.microsoft.com/office/drawing/2014/main" id="{FCAC4D78-6F1E-8D45-A2B0-540A737196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499525"/>
            <a:ext cx="10820400" cy="91017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7260075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7FED22A6-A46C-734B-82B2-C87B303592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58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© CCC Intelligent Solutions Inc. All rights reserved.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EE24AB5A-57EC-5A40-AEC6-BF9238415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5077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000" b="0" i="0">
                <a:latin typeface="Barlow" pitchFamily="2" charset="77"/>
              </a:defRPr>
            </a:lvl1pPr>
          </a:lstStyle>
          <a:p>
            <a:fld id="{DABD55EF-5450-DE44-B37E-CF0FEFAE1853}" type="slidenum">
              <a:rPr lang="en-US" smtClean="0"/>
              <a:pPr/>
              <a:t>‹#›</a:t>
            </a:fld>
            <a:endParaRPr lang="en-US" b="0"/>
          </a:p>
        </p:txBody>
      </p:sp>
    </p:spTree>
    <p:extLst>
      <p:ext uri="{BB962C8B-B14F-4D97-AF65-F5344CB8AC3E}">
        <p14:creationId xmlns:p14="http://schemas.microsoft.com/office/powerpoint/2010/main" val="22469825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729F5-07BD-F54B-80EB-49ABAA1F596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85801" y="1035541"/>
            <a:ext cx="5188526" cy="2387600"/>
          </a:xfrm>
        </p:spPr>
        <p:txBody>
          <a:bodyPr anchor="b">
            <a:noAutofit/>
          </a:bodyPr>
          <a:lstStyle>
            <a:lvl1pPr algn="l">
              <a:defRPr sz="3600" b="0" i="0" spc="300" baseline="0">
                <a:solidFill>
                  <a:schemeClr val="tx2"/>
                </a:solidFill>
                <a:latin typeface="Barlow" pitchFamily="2" charset="77"/>
              </a:defRPr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5F5E8337-FE67-364B-A794-8FBE525A3C7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083300" y="0"/>
            <a:ext cx="6108700" cy="6858000"/>
          </a:xfrm>
          <a:solidFill>
            <a:schemeClr val="bg1">
              <a:lumMod val="95000"/>
            </a:schemeClr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D0FE8B-B6B6-AD49-B621-B7E7D125CC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5800" y="3515216"/>
            <a:ext cx="5188527" cy="893214"/>
          </a:xfrm>
        </p:spPr>
        <p:txBody>
          <a:bodyPr>
            <a:noAutofit/>
          </a:bodyPr>
          <a:lstStyle>
            <a:lvl1pPr marL="0" indent="0" algn="l">
              <a:buNone/>
              <a:defRPr sz="2000">
                <a:solidFill>
                  <a:schemeClr val="tx2"/>
                </a:solidFill>
                <a:latin typeface="Barlow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01641CEB-0C5A-7F42-9C1A-1A6087C7B49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85799" y="5938290"/>
            <a:ext cx="3782291" cy="459580"/>
          </a:xfrm>
        </p:spPr>
        <p:txBody>
          <a:bodyPr>
            <a:noAutofit/>
          </a:bodyPr>
          <a:lstStyle>
            <a:lvl1pPr marL="0" indent="0">
              <a:buNone/>
              <a:defRPr sz="1200" cap="all" baseline="0">
                <a:latin typeface="Barlow" pitchFamily="2" charset="77"/>
              </a:defRPr>
            </a:lvl1pPr>
          </a:lstStyle>
          <a:p>
            <a:pPr lvl="0"/>
            <a:r>
              <a:rPr lang="en-US"/>
              <a:t>month XX, year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59DBB47-42B0-AC4B-8E5C-867C9A344751}"/>
              </a:ext>
            </a:extLst>
          </p:cNvPr>
          <p:cNvGrpSpPr/>
          <p:nvPr userDrawn="1"/>
        </p:nvGrpSpPr>
        <p:grpSpPr>
          <a:xfrm>
            <a:off x="-12700" y="4920368"/>
            <a:ext cx="6108700" cy="524720"/>
            <a:chOff x="0" y="3891430"/>
            <a:chExt cx="12192000" cy="52472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AE1BA5E9-90F6-7943-A9CA-DB8BE2CC3B0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3891430"/>
              <a:ext cx="12192000" cy="0"/>
            </a:xfrm>
            <a:prstGeom prst="line">
              <a:avLst/>
            </a:prstGeom>
            <a:ln w="635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87293E34-AF29-1549-AA6A-D336D6E6D14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4066337"/>
              <a:ext cx="12192000" cy="0"/>
            </a:xfrm>
            <a:prstGeom prst="line">
              <a:avLst/>
            </a:prstGeom>
            <a:ln w="635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D0D633FD-1050-7D49-97EB-3298A265175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4241244"/>
              <a:ext cx="12192000" cy="0"/>
            </a:xfrm>
            <a:prstGeom prst="line">
              <a:avLst/>
            </a:prstGeom>
            <a:ln w="635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0AE9ABA8-9959-3D4A-B259-754410ED68B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4416150"/>
              <a:ext cx="12192000" cy="0"/>
            </a:xfrm>
            <a:prstGeom prst="line">
              <a:avLst/>
            </a:prstGeom>
            <a:ln w="635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FB288CA-AF5D-A64F-8B34-93F754566FED}"/>
              </a:ext>
            </a:extLst>
          </p:cNvPr>
          <p:cNvGrpSpPr/>
          <p:nvPr userDrawn="1"/>
        </p:nvGrpSpPr>
        <p:grpSpPr>
          <a:xfrm>
            <a:off x="10169541" y="4920368"/>
            <a:ext cx="2022459" cy="524720"/>
            <a:chOff x="0" y="3891430"/>
            <a:chExt cx="12192000" cy="524720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0E4402E6-CF8A-7949-836C-D44AA7B985F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3891430"/>
              <a:ext cx="12192000" cy="0"/>
            </a:xfrm>
            <a:prstGeom prst="line">
              <a:avLst/>
            </a:prstGeom>
            <a:ln w="63500">
              <a:solidFill>
                <a:schemeClr val="bg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B0EEDAC-0C4B-514D-8AFE-ED5592D5152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4066337"/>
              <a:ext cx="12192000" cy="0"/>
            </a:xfrm>
            <a:prstGeom prst="line">
              <a:avLst/>
            </a:prstGeom>
            <a:ln w="63500">
              <a:solidFill>
                <a:schemeClr val="bg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C0D459EB-8ACD-8D4E-969D-5F79EB303F1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4241244"/>
              <a:ext cx="12192000" cy="0"/>
            </a:xfrm>
            <a:prstGeom prst="line">
              <a:avLst/>
            </a:prstGeom>
            <a:ln w="63500">
              <a:solidFill>
                <a:schemeClr val="bg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F036897-9642-7E45-868C-D8D09CC2935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4416150"/>
              <a:ext cx="12192000" cy="0"/>
            </a:xfrm>
            <a:prstGeom prst="line">
              <a:avLst/>
            </a:prstGeom>
            <a:ln w="63500">
              <a:solidFill>
                <a:schemeClr val="bg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A6A843CD-40E6-2448-BF8A-CFD3BBA86EA8}"/>
              </a:ext>
            </a:extLst>
          </p:cNvPr>
          <p:cNvGrpSpPr/>
          <p:nvPr userDrawn="1"/>
        </p:nvGrpSpPr>
        <p:grpSpPr>
          <a:xfrm>
            <a:off x="6083300" y="3128140"/>
            <a:ext cx="6108700" cy="3729860"/>
            <a:chOff x="6083300" y="3128140"/>
            <a:chExt cx="6108700" cy="3729860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9F29A508-4E17-CB4B-9090-406BFB46490B}"/>
                </a:ext>
              </a:extLst>
            </p:cNvPr>
            <p:cNvGrpSpPr/>
            <p:nvPr userDrawn="1"/>
          </p:nvGrpSpPr>
          <p:grpSpPr>
            <a:xfrm>
              <a:off x="6083300" y="4920368"/>
              <a:ext cx="3500538" cy="524720"/>
              <a:chOff x="0" y="3891430"/>
              <a:chExt cx="12192000" cy="524720"/>
            </a:xfrm>
          </p:grpSpPr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D7FDF676-0376-494D-B42B-6A04DB01B806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0" y="3891430"/>
                <a:ext cx="12192000" cy="0"/>
              </a:xfrm>
              <a:prstGeom prst="line">
                <a:avLst/>
              </a:prstGeom>
              <a:ln w="63500">
                <a:solidFill>
                  <a:schemeClr val="bg1">
                    <a:alpha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0BBD9921-3C15-EC42-B8E7-06C31A9E9B2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0" y="4066337"/>
                <a:ext cx="12192000" cy="0"/>
              </a:xfrm>
              <a:prstGeom prst="line">
                <a:avLst/>
              </a:prstGeom>
              <a:ln w="63500">
                <a:solidFill>
                  <a:schemeClr val="bg1">
                    <a:alpha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BFA93F83-B3C3-9645-B95E-570BD911AFF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0" y="4241244"/>
                <a:ext cx="12192000" cy="0"/>
              </a:xfrm>
              <a:prstGeom prst="line">
                <a:avLst/>
              </a:prstGeom>
              <a:ln w="63500">
                <a:solidFill>
                  <a:schemeClr val="bg1">
                    <a:alpha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D0EA1122-7723-504C-A51E-AD87AFC8BD2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0" y="4416150"/>
                <a:ext cx="12192000" cy="0"/>
              </a:xfrm>
              <a:prstGeom prst="line">
                <a:avLst/>
              </a:prstGeom>
              <a:ln w="63500">
                <a:solidFill>
                  <a:schemeClr val="bg1">
                    <a:alpha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66D3FA17-7570-FD4B-88BA-5703DEDB34DF}"/>
                </a:ext>
              </a:extLst>
            </p:cNvPr>
            <p:cNvGrpSpPr/>
            <p:nvPr userDrawn="1"/>
          </p:nvGrpSpPr>
          <p:grpSpPr>
            <a:xfrm>
              <a:off x="9583838" y="3128140"/>
              <a:ext cx="2608162" cy="3729860"/>
              <a:chOff x="8185150" y="810026"/>
              <a:chExt cx="2608162" cy="3729860"/>
            </a:xfrm>
          </p:grpSpPr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5975A7C2-451F-F246-9C81-4FFDB94D3B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8741252" y="1363321"/>
                <a:ext cx="0" cy="3176565"/>
              </a:xfrm>
              <a:prstGeom prst="line">
                <a:avLst/>
              </a:prstGeom>
              <a:ln w="63500">
                <a:solidFill>
                  <a:schemeClr val="bg1">
                    <a:alpha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A9EF2F47-A772-724C-9D7D-ECFCCBB58108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8566345" y="1190626"/>
                <a:ext cx="0" cy="3349260"/>
              </a:xfrm>
              <a:prstGeom prst="line">
                <a:avLst/>
              </a:prstGeom>
              <a:ln w="63500">
                <a:solidFill>
                  <a:schemeClr val="bg1">
                    <a:alpha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5573A6D1-BCA9-0F47-8EB5-11C4F249EFB1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8391438" y="1016004"/>
                <a:ext cx="0" cy="3523882"/>
              </a:xfrm>
              <a:prstGeom prst="line">
                <a:avLst/>
              </a:prstGeom>
              <a:ln w="63500">
                <a:solidFill>
                  <a:schemeClr val="bg1">
                    <a:alpha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AD846797-7E63-C245-90E6-72A9CD5B0916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8216532" y="841376"/>
                <a:ext cx="0" cy="3698510"/>
              </a:xfrm>
              <a:prstGeom prst="line">
                <a:avLst/>
              </a:prstGeom>
              <a:ln w="63500">
                <a:solidFill>
                  <a:schemeClr val="bg1">
                    <a:alpha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7B5C19B0-7505-2F47-A30B-6E43E48424A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8185150" y="810026"/>
                <a:ext cx="2608162" cy="0"/>
              </a:xfrm>
              <a:prstGeom prst="line">
                <a:avLst/>
              </a:prstGeom>
              <a:ln w="63500">
                <a:solidFill>
                  <a:schemeClr val="bg1">
                    <a:alpha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DE208C16-C5A4-E64C-BD56-3D3D6F57EB4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8359775" y="984933"/>
                <a:ext cx="2433537" cy="0"/>
              </a:xfrm>
              <a:prstGeom prst="line">
                <a:avLst/>
              </a:prstGeom>
              <a:ln w="63500">
                <a:solidFill>
                  <a:schemeClr val="bg1">
                    <a:alpha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4BD87125-987C-FD42-8B5E-5C1CC555A856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8534595" y="1159840"/>
                <a:ext cx="2258717" cy="0"/>
              </a:xfrm>
              <a:prstGeom prst="line">
                <a:avLst/>
              </a:prstGeom>
              <a:ln w="63500">
                <a:solidFill>
                  <a:schemeClr val="bg1">
                    <a:alpha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D250CC21-F753-8345-A47E-962B58BFCC68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8709501" y="1334746"/>
                <a:ext cx="2083811" cy="0"/>
              </a:xfrm>
              <a:prstGeom prst="line">
                <a:avLst/>
              </a:prstGeom>
              <a:ln w="63500">
                <a:solidFill>
                  <a:schemeClr val="bg1">
                    <a:alpha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6" name="Footer Placeholder 4">
            <a:extLst>
              <a:ext uri="{FF2B5EF4-FFF2-40B4-BE49-F238E27FC236}">
                <a16:creationId xmlns:a16="http://schemas.microsoft.com/office/drawing/2014/main" id="{2CD5C0AE-C683-624E-84DE-BA612EA452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58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sz="800" b="0" i="0">
                <a:solidFill>
                  <a:schemeClr val="bg1">
                    <a:lumMod val="50000"/>
                  </a:schemeClr>
                </a:solidFill>
                <a:latin typeface="Barlow" pitchFamily="2" charset="77"/>
              </a:defRPr>
            </a:lvl1pPr>
          </a:lstStyle>
          <a:p>
            <a:r>
              <a:rPr lang="en-US"/>
              <a:t>© CCC Intelligent Solutions Inc. All rights reserved.</a:t>
            </a:r>
          </a:p>
        </p:txBody>
      </p:sp>
      <p:pic>
        <p:nvPicPr>
          <p:cNvPr id="4" name="Picture 3" descr="A red and white logo&#10;&#10;Description automatically generated">
            <a:extLst>
              <a:ext uri="{FF2B5EF4-FFF2-40B4-BE49-F238E27FC236}">
                <a16:creationId xmlns:a16="http://schemas.microsoft.com/office/drawing/2014/main" id="{04692931-248A-9FE3-8941-532D5E66998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r="17994"/>
          <a:stretch/>
        </p:blipFill>
        <p:spPr>
          <a:xfrm>
            <a:off x="10171545" y="0"/>
            <a:ext cx="2020455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25393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9B0CE-53A8-5A42-BF5F-D97EB2DED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7FED22A6-A46C-734B-82B2-C87B303592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58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© CCC Intelligent Solutions Inc. All rights reserved.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EE24AB5A-57EC-5A40-AEC6-BF9238415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5077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000" b="0" i="0">
                <a:latin typeface="Barlow" pitchFamily="2" charset="77"/>
              </a:defRPr>
            </a:lvl1pPr>
          </a:lstStyle>
          <a:p>
            <a:fld id="{DABD55EF-5450-DE44-B37E-CF0FEFAE1853}" type="slidenum">
              <a:rPr lang="en-US" smtClean="0"/>
              <a:pPr/>
              <a:t>‹#›</a:t>
            </a:fld>
            <a:endParaRPr lang="en-US" b="0"/>
          </a:p>
        </p:txBody>
      </p:sp>
    </p:spTree>
    <p:extLst>
      <p:ext uri="{BB962C8B-B14F-4D97-AF65-F5344CB8AC3E}">
        <p14:creationId xmlns:p14="http://schemas.microsoft.com/office/powerpoint/2010/main" val="258079546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9B0CE-53A8-5A42-BF5F-D97EB2DED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D0CD42A-E486-4342-AF94-ABF997E1B6D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85799" y="1409702"/>
            <a:ext cx="10815575" cy="3685752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edit Master text styles.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>
                <a:solidFill>
                  <a:schemeClr val="tx2"/>
                </a:solidFill>
                <a:latin typeface="Barlow Light" pitchFamily="2" charset="77"/>
              </a:rPr>
              <a:t>Lorem ipsum dolor sit </a:t>
            </a:r>
            <a:r>
              <a:rPr lang="en-US" sz="1400" err="1">
                <a:solidFill>
                  <a:schemeClr val="tx2"/>
                </a:solidFill>
                <a:latin typeface="Barlow Light" pitchFamily="2" charset="77"/>
              </a:rPr>
              <a:t>amet</a:t>
            </a:r>
            <a:r>
              <a:rPr lang="en-US" sz="1400">
                <a:solidFill>
                  <a:schemeClr val="tx2"/>
                </a:solidFill>
                <a:latin typeface="Barlow Light" pitchFamily="2" charset="77"/>
              </a:rPr>
              <a:t>, </a:t>
            </a:r>
            <a:r>
              <a:rPr lang="en-US" sz="1400" err="1">
                <a:solidFill>
                  <a:schemeClr val="tx2"/>
                </a:solidFill>
                <a:latin typeface="Barlow Light" pitchFamily="2" charset="77"/>
              </a:rPr>
              <a:t>consectetuer</a:t>
            </a:r>
            <a:r>
              <a:rPr lang="en-US" sz="1400">
                <a:solidFill>
                  <a:schemeClr val="tx2"/>
                </a:solidFill>
                <a:latin typeface="Barlow Light" pitchFamily="2" charset="77"/>
              </a:rPr>
              <a:t> </a:t>
            </a:r>
            <a:r>
              <a:rPr lang="en-US" sz="1400" err="1">
                <a:solidFill>
                  <a:schemeClr val="tx2"/>
                </a:solidFill>
                <a:latin typeface="Barlow Light" pitchFamily="2" charset="77"/>
              </a:rPr>
              <a:t>adipiscing</a:t>
            </a:r>
            <a:r>
              <a:rPr lang="en-US" sz="1400">
                <a:solidFill>
                  <a:schemeClr val="tx2"/>
                </a:solidFill>
                <a:latin typeface="Barlow Light" pitchFamily="2" charset="77"/>
              </a:rPr>
              <a:t> </a:t>
            </a:r>
            <a:r>
              <a:rPr lang="en-US" sz="1400" err="1">
                <a:solidFill>
                  <a:schemeClr val="tx2"/>
                </a:solidFill>
                <a:latin typeface="Barlow Light" pitchFamily="2" charset="77"/>
              </a:rPr>
              <a:t>elit</a:t>
            </a:r>
            <a:r>
              <a:rPr lang="en-US" sz="1400">
                <a:solidFill>
                  <a:schemeClr val="tx2"/>
                </a:solidFill>
                <a:latin typeface="Barlow Light" pitchFamily="2" charset="77"/>
              </a:rPr>
              <a:t>, sed diam </a:t>
            </a:r>
            <a:r>
              <a:rPr lang="en-US" sz="1400" err="1">
                <a:solidFill>
                  <a:schemeClr val="tx2"/>
                </a:solidFill>
                <a:latin typeface="Barlow Light" pitchFamily="2" charset="77"/>
              </a:rPr>
              <a:t>nonummy</a:t>
            </a:r>
            <a:r>
              <a:rPr lang="en-US" sz="1400">
                <a:solidFill>
                  <a:schemeClr val="tx2"/>
                </a:solidFill>
                <a:latin typeface="Barlow Light" pitchFamily="2" charset="77"/>
              </a:rPr>
              <a:t> </a:t>
            </a:r>
            <a:r>
              <a:rPr lang="en-US" sz="1400" err="1">
                <a:solidFill>
                  <a:schemeClr val="tx2"/>
                </a:solidFill>
                <a:latin typeface="Barlow Light" pitchFamily="2" charset="77"/>
              </a:rPr>
              <a:t>nibh</a:t>
            </a:r>
            <a:r>
              <a:rPr lang="en-US" sz="1400">
                <a:solidFill>
                  <a:schemeClr val="tx2"/>
                </a:solidFill>
                <a:latin typeface="Barlow Light" pitchFamily="2" charset="77"/>
              </a:rPr>
              <a:t> </a:t>
            </a:r>
            <a:r>
              <a:rPr lang="en-US" sz="1400" err="1">
                <a:solidFill>
                  <a:schemeClr val="tx2"/>
                </a:solidFill>
                <a:latin typeface="Barlow Light" pitchFamily="2" charset="77"/>
              </a:rPr>
              <a:t>euismod</a:t>
            </a:r>
            <a:r>
              <a:rPr lang="en-US" sz="1400">
                <a:solidFill>
                  <a:schemeClr val="tx2"/>
                </a:solidFill>
                <a:latin typeface="Barlow Light" pitchFamily="2" charset="77"/>
              </a:rPr>
              <a:t> </a:t>
            </a:r>
            <a:r>
              <a:rPr lang="en-US" sz="1400" err="1">
                <a:solidFill>
                  <a:schemeClr val="tx2"/>
                </a:solidFill>
                <a:latin typeface="Barlow Light" pitchFamily="2" charset="77"/>
              </a:rPr>
              <a:t>tincidunt</a:t>
            </a:r>
            <a:r>
              <a:rPr lang="en-US" sz="1400">
                <a:solidFill>
                  <a:schemeClr val="tx2"/>
                </a:solidFill>
                <a:latin typeface="Barlow Light" pitchFamily="2" charset="77"/>
              </a:rPr>
              <a:t> </a:t>
            </a:r>
            <a:r>
              <a:rPr lang="en-US" sz="1400" err="1">
                <a:solidFill>
                  <a:schemeClr val="tx2"/>
                </a:solidFill>
                <a:latin typeface="Barlow Light" pitchFamily="2" charset="77"/>
              </a:rPr>
              <a:t>ut</a:t>
            </a:r>
            <a:r>
              <a:rPr lang="en-US" sz="1400">
                <a:solidFill>
                  <a:schemeClr val="tx2"/>
                </a:solidFill>
                <a:latin typeface="Barlow Light" pitchFamily="2" charset="77"/>
              </a:rPr>
              <a:t> </a:t>
            </a:r>
            <a:r>
              <a:rPr lang="en-US" sz="1400" err="1">
                <a:solidFill>
                  <a:schemeClr val="tx2"/>
                </a:solidFill>
                <a:latin typeface="Barlow Light" pitchFamily="2" charset="77"/>
              </a:rPr>
              <a:t>laoreet</a:t>
            </a:r>
            <a:r>
              <a:rPr lang="en-US" sz="1400">
                <a:solidFill>
                  <a:schemeClr val="tx2"/>
                </a:solidFill>
                <a:latin typeface="Barlow Light" pitchFamily="2" charset="77"/>
              </a:rPr>
              <a:t> dolore magna </a:t>
            </a:r>
            <a:r>
              <a:rPr lang="en-US" sz="1400" err="1">
                <a:solidFill>
                  <a:schemeClr val="tx2"/>
                </a:solidFill>
                <a:latin typeface="Barlow Light" pitchFamily="2" charset="77"/>
              </a:rPr>
              <a:t>aliquam</a:t>
            </a:r>
            <a:r>
              <a:rPr lang="en-US" sz="1400">
                <a:solidFill>
                  <a:schemeClr val="tx2"/>
                </a:solidFill>
                <a:latin typeface="Barlow Light" pitchFamily="2" charset="77"/>
              </a:rPr>
              <a:t> </a:t>
            </a:r>
            <a:r>
              <a:rPr lang="en-US" sz="1400" err="1">
                <a:solidFill>
                  <a:schemeClr val="tx2"/>
                </a:solidFill>
                <a:latin typeface="Barlow Light" pitchFamily="2" charset="77"/>
              </a:rPr>
              <a:t>erat</a:t>
            </a:r>
            <a:r>
              <a:rPr lang="en-US" sz="1400">
                <a:solidFill>
                  <a:schemeClr val="tx2"/>
                </a:solidFill>
                <a:latin typeface="Barlow Light" pitchFamily="2" charset="77"/>
              </a:rPr>
              <a:t> </a:t>
            </a:r>
            <a:r>
              <a:rPr lang="en-US" sz="1400" err="1">
                <a:solidFill>
                  <a:schemeClr val="tx2"/>
                </a:solidFill>
                <a:latin typeface="Barlow Light" pitchFamily="2" charset="77"/>
              </a:rPr>
              <a:t>volutpat</a:t>
            </a:r>
            <a:r>
              <a:rPr lang="en-US" sz="1400">
                <a:solidFill>
                  <a:schemeClr val="tx2"/>
                </a:solidFill>
                <a:latin typeface="Barlow Light" pitchFamily="2" charset="77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>
                <a:solidFill>
                  <a:schemeClr val="tx2"/>
                </a:solidFill>
                <a:latin typeface="Barlow Light" pitchFamily="2" charset="77"/>
              </a:rPr>
              <a:t>Lorem ipsum dolor sit </a:t>
            </a:r>
            <a:r>
              <a:rPr lang="en-US" sz="1400" err="1">
                <a:solidFill>
                  <a:schemeClr val="tx2"/>
                </a:solidFill>
                <a:latin typeface="Barlow Light" pitchFamily="2" charset="77"/>
              </a:rPr>
              <a:t>amet</a:t>
            </a:r>
            <a:r>
              <a:rPr lang="en-US" sz="1400">
                <a:solidFill>
                  <a:schemeClr val="tx2"/>
                </a:solidFill>
                <a:latin typeface="Barlow Light" pitchFamily="2" charset="77"/>
              </a:rPr>
              <a:t>, </a:t>
            </a:r>
            <a:r>
              <a:rPr lang="en-US" sz="1400" err="1">
                <a:solidFill>
                  <a:schemeClr val="tx2"/>
                </a:solidFill>
                <a:latin typeface="Barlow Light" pitchFamily="2" charset="77"/>
              </a:rPr>
              <a:t>consectetuer</a:t>
            </a:r>
            <a:r>
              <a:rPr lang="en-US" sz="1400">
                <a:solidFill>
                  <a:schemeClr val="tx2"/>
                </a:solidFill>
                <a:latin typeface="Barlow Light" pitchFamily="2" charset="77"/>
              </a:rPr>
              <a:t> </a:t>
            </a:r>
            <a:r>
              <a:rPr lang="en-US" sz="1400" err="1">
                <a:solidFill>
                  <a:schemeClr val="tx2"/>
                </a:solidFill>
                <a:latin typeface="Barlow Light" pitchFamily="2" charset="77"/>
              </a:rPr>
              <a:t>adipiscing</a:t>
            </a:r>
            <a:r>
              <a:rPr lang="en-US" sz="1400">
                <a:solidFill>
                  <a:schemeClr val="tx2"/>
                </a:solidFill>
                <a:latin typeface="Barlow Light" pitchFamily="2" charset="77"/>
              </a:rPr>
              <a:t> </a:t>
            </a:r>
            <a:r>
              <a:rPr lang="en-US" sz="1400" err="1">
                <a:solidFill>
                  <a:schemeClr val="tx2"/>
                </a:solidFill>
                <a:latin typeface="Barlow Light" pitchFamily="2" charset="77"/>
              </a:rPr>
              <a:t>elit</a:t>
            </a:r>
            <a:r>
              <a:rPr lang="en-US" sz="1400">
                <a:solidFill>
                  <a:schemeClr val="tx2"/>
                </a:solidFill>
                <a:latin typeface="Barlow Light" pitchFamily="2" charset="77"/>
              </a:rPr>
              <a:t>, sed diam </a:t>
            </a:r>
            <a:r>
              <a:rPr lang="en-US" sz="1400" err="1">
                <a:solidFill>
                  <a:schemeClr val="tx2"/>
                </a:solidFill>
                <a:latin typeface="Barlow Light" pitchFamily="2" charset="77"/>
              </a:rPr>
              <a:t>nonummy</a:t>
            </a:r>
            <a:r>
              <a:rPr lang="en-US" sz="1400">
                <a:solidFill>
                  <a:schemeClr val="tx2"/>
                </a:solidFill>
                <a:latin typeface="Barlow Light" pitchFamily="2" charset="77"/>
              </a:rPr>
              <a:t> </a:t>
            </a:r>
            <a:r>
              <a:rPr lang="en-US" sz="1400" err="1">
                <a:solidFill>
                  <a:schemeClr val="tx2"/>
                </a:solidFill>
                <a:latin typeface="Barlow Light" pitchFamily="2" charset="77"/>
              </a:rPr>
              <a:t>nibh</a:t>
            </a:r>
            <a:r>
              <a:rPr lang="en-US" sz="1400">
                <a:solidFill>
                  <a:schemeClr val="tx2"/>
                </a:solidFill>
                <a:latin typeface="Barlow Light" pitchFamily="2" charset="77"/>
              </a:rPr>
              <a:t> </a:t>
            </a:r>
            <a:r>
              <a:rPr lang="en-US" sz="1400" err="1">
                <a:solidFill>
                  <a:schemeClr val="tx2"/>
                </a:solidFill>
                <a:latin typeface="Barlow Light" pitchFamily="2" charset="77"/>
              </a:rPr>
              <a:t>euismod</a:t>
            </a:r>
            <a:r>
              <a:rPr lang="en-US" sz="1400">
                <a:solidFill>
                  <a:schemeClr val="tx2"/>
                </a:solidFill>
                <a:latin typeface="Barlow Light" pitchFamily="2" charset="77"/>
              </a:rPr>
              <a:t> </a:t>
            </a:r>
            <a:r>
              <a:rPr lang="en-US" sz="1400" err="1">
                <a:solidFill>
                  <a:schemeClr val="tx2"/>
                </a:solidFill>
                <a:latin typeface="Barlow Light" pitchFamily="2" charset="77"/>
              </a:rPr>
              <a:t>tincidunt</a:t>
            </a:r>
            <a:r>
              <a:rPr lang="en-US" sz="1400">
                <a:solidFill>
                  <a:schemeClr val="tx2"/>
                </a:solidFill>
                <a:latin typeface="Barlow Light" pitchFamily="2" charset="77"/>
              </a:rPr>
              <a:t> </a:t>
            </a:r>
            <a:r>
              <a:rPr lang="en-US" sz="1400" err="1">
                <a:solidFill>
                  <a:schemeClr val="tx2"/>
                </a:solidFill>
                <a:latin typeface="Barlow Light" pitchFamily="2" charset="77"/>
              </a:rPr>
              <a:t>ut</a:t>
            </a:r>
            <a:r>
              <a:rPr lang="en-US" sz="1400">
                <a:solidFill>
                  <a:schemeClr val="tx2"/>
                </a:solidFill>
                <a:latin typeface="Barlow Light" pitchFamily="2" charset="77"/>
              </a:rPr>
              <a:t> </a:t>
            </a:r>
            <a:r>
              <a:rPr lang="en-US" sz="1400" err="1">
                <a:solidFill>
                  <a:schemeClr val="tx2"/>
                </a:solidFill>
                <a:latin typeface="Barlow Light" pitchFamily="2" charset="77"/>
              </a:rPr>
              <a:t>laoreet</a:t>
            </a:r>
            <a:r>
              <a:rPr lang="en-US" sz="1400">
                <a:solidFill>
                  <a:schemeClr val="tx2"/>
                </a:solidFill>
                <a:latin typeface="Barlow Light" pitchFamily="2" charset="77"/>
              </a:rPr>
              <a:t> dolore magna </a:t>
            </a:r>
            <a:r>
              <a:rPr lang="en-US" sz="1400" err="1">
                <a:solidFill>
                  <a:schemeClr val="tx2"/>
                </a:solidFill>
                <a:latin typeface="Barlow Light" pitchFamily="2" charset="77"/>
              </a:rPr>
              <a:t>aliquam</a:t>
            </a:r>
            <a:r>
              <a:rPr lang="en-US" sz="1400">
                <a:solidFill>
                  <a:schemeClr val="tx2"/>
                </a:solidFill>
                <a:latin typeface="Barlow Light" pitchFamily="2" charset="77"/>
              </a:rPr>
              <a:t> </a:t>
            </a:r>
            <a:r>
              <a:rPr lang="en-US" sz="1400" err="1">
                <a:solidFill>
                  <a:schemeClr val="tx2"/>
                </a:solidFill>
                <a:latin typeface="Barlow Light" pitchFamily="2" charset="77"/>
              </a:rPr>
              <a:t>erat</a:t>
            </a:r>
            <a:r>
              <a:rPr lang="en-US" sz="1400">
                <a:solidFill>
                  <a:schemeClr val="tx2"/>
                </a:solidFill>
                <a:latin typeface="Barlow Light" pitchFamily="2" charset="77"/>
              </a:rPr>
              <a:t> </a:t>
            </a:r>
            <a:r>
              <a:rPr lang="en-US" sz="1400" err="1">
                <a:solidFill>
                  <a:schemeClr val="tx2"/>
                </a:solidFill>
                <a:latin typeface="Barlow Light" pitchFamily="2" charset="77"/>
              </a:rPr>
              <a:t>volutpat</a:t>
            </a:r>
            <a:r>
              <a:rPr lang="en-US" sz="1400">
                <a:solidFill>
                  <a:schemeClr val="tx2"/>
                </a:solidFill>
                <a:latin typeface="Barlow Light" pitchFamily="2" charset="77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>
                <a:solidFill>
                  <a:schemeClr val="tx2"/>
                </a:solidFill>
                <a:latin typeface="Barlow Light" pitchFamily="2" charset="77"/>
              </a:rPr>
              <a:t>Lorem ipsum dolor sit </a:t>
            </a:r>
            <a:r>
              <a:rPr lang="en-US" sz="1400" err="1">
                <a:solidFill>
                  <a:schemeClr val="tx2"/>
                </a:solidFill>
                <a:latin typeface="Barlow Light" pitchFamily="2" charset="77"/>
              </a:rPr>
              <a:t>amet</a:t>
            </a:r>
            <a:r>
              <a:rPr lang="en-US" sz="1400">
                <a:solidFill>
                  <a:schemeClr val="tx2"/>
                </a:solidFill>
                <a:latin typeface="Barlow Light" pitchFamily="2" charset="77"/>
              </a:rPr>
              <a:t>, </a:t>
            </a:r>
            <a:r>
              <a:rPr lang="en-US" sz="1400" err="1">
                <a:solidFill>
                  <a:schemeClr val="tx2"/>
                </a:solidFill>
                <a:latin typeface="Barlow Light" pitchFamily="2" charset="77"/>
              </a:rPr>
              <a:t>consectetuer</a:t>
            </a:r>
            <a:r>
              <a:rPr lang="en-US" sz="1400">
                <a:solidFill>
                  <a:schemeClr val="tx2"/>
                </a:solidFill>
                <a:latin typeface="Barlow Light" pitchFamily="2" charset="77"/>
              </a:rPr>
              <a:t> </a:t>
            </a:r>
            <a:r>
              <a:rPr lang="en-US" sz="1400" err="1">
                <a:solidFill>
                  <a:schemeClr val="tx2"/>
                </a:solidFill>
                <a:latin typeface="Barlow Light" pitchFamily="2" charset="77"/>
              </a:rPr>
              <a:t>adipiscing</a:t>
            </a:r>
            <a:r>
              <a:rPr lang="en-US" sz="1400">
                <a:solidFill>
                  <a:schemeClr val="tx2"/>
                </a:solidFill>
                <a:latin typeface="Barlow Light" pitchFamily="2" charset="77"/>
              </a:rPr>
              <a:t> </a:t>
            </a:r>
            <a:r>
              <a:rPr lang="en-US" sz="1400" err="1">
                <a:solidFill>
                  <a:schemeClr val="tx2"/>
                </a:solidFill>
                <a:latin typeface="Barlow Light" pitchFamily="2" charset="77"/>
              </a:rPr>
              <a:t>elit</a:t>
            </a:r>
            <a:r>
              <a:rPr lang="en-US" sz="1400">
                <a:solidFill>
                  <a:schemeClr val="tx2"/>
                </a:solidFill>
                <a:latin typeface="Barlow Light" pitchFamily="2" charset="77"/>
              </a:rPr>
              <a:t>, sed diam </a:t>
            </a:r>
            <a:r>
              <a:rPr lang="en-US" sz="1400" err="1">
                <a:solidFill>
                  <a:schemeClr val="tx2"/>
                </a:solidFill>
                <a:latin typeface="Barlow Light" pitchFamily="2" charset="77"/>
              </a:rPr>
              <a:t>nonummy</a:t>
            </a:r>
            <a:r>
              <a:rPr lang="en-US" sz="1400">
                <a:solidFill>
                  <a:schemeClr val="tx2"/>
                </a:solidFill>
                <a:latin typeface="Barlow Light" pitchFamily="2" charset="77"/>
              </a:rPr>
              <a:t> </a:t>
            </a:r>
            <a:r>
              <a:rPr lang="en-US" sz="1400" err="1">
                <a:solidFill>
                  <a:schemeClr val="tx2"/>
                </a:solidFill>
                <a:latin typeface="Barlow Light" pitchFamily="2" charset="77"/>
              </a:rPr>
              <a:t>nibh</a:t>
            </a:r>
            <a:r>
              <a:rPr lang="en-US" sz="1400">
                <a:solidFill>
                  <a:schemeClr val="tx2"/>
                </a:solidFill>
                <a:latin typeface="Barlow Light" pitchFamily="2" charset="77"/>
              </a:rPr>
              <a:t> </a:t>
            </a:r>
            <a:r>
              <a:rPr lang="en-US" sz="1400" err="1">
                <a:solidFill>
                  <a:schemeClr val="tx2"/>
                </a:solidFill>
                <a:latin typeface="Barlow Light" pitchFamily="2" charset="77"/>
              </a:rPr>
              <a:t>euismod</a:t>
            </a:r>
            <a:r>
              <a:rPr lang="en-US" sz="1400">
                <a:solidFill>
                  <a:schemeClr val="tx2"/>
                </a:solidFill>
                <a:latin typeface="Barlow Light" pitchFamily="2" charset="77"/>
              </a:rPr>
              <a:t> </a:t>
            </a:r>
            <a:r>
              <a:rPr lang="en-US" sz="1400" err="1">
                <a:solidFill>
                  <a:schemeClr val="tx2"/>
                </a:solidFill>
                <a:latin typeface="Barlow Light" pitchFamily="2" charset="77"/>
              </a:rPr>
              <a:t>tincidunt</a:t>
            </a:r>
            <a:r>
              <a:rPr lang="en-US" sz="1400">
                <a:solidFill>
                  <a:schemeClr val="tx2"/>
                </a:solidFill>
                <a:latin typeface="Barlow Light" pitchFamily="2" charset="77"/>
              </a:rPr>
              <a:t> </a:t>
            </a:r>
            <a:r>
              <a:rPr lang="en-US" sz="1400" err="1">
                <a:solidFill>
                  <a:schemeClr val="tx2"/>
                </a:solidFill>
                <a:latin typeface="Barlow Light" pitchFamily="2" charset="77"/>
              </a:rPr>
              <a:t>ut</a:t>
            </a:r>
            <a:r>
              <a:rPr lang="en-US" sz="1400">
                <a:solidFill>
                  <a:schemeClr val="tx2"/>
                </a:solidFill>
                <a:latin typeface="Barlow Light" pitchFamily="2" charset="77"/>
              </a:rPr>
              <a:t> </a:t>
            </a:r>
            <a:r>
              <a:rPr lang="en-US" sz="1400" err="1">
                <a:solidFill>
                  <a:schemeClr val="tx2"/>
                </a:solidFill>
                <a:latin typeface="Barlow Light" pitchFamily="2" charset="77"/>
              </a:rPr>
              <a:t>laoreet</a:t>
            </a:r>
            <a:r>
              <a:rPr lang="en-US" sz="1400">
                <a:solidFill>
                  <a:schemeClr val="tx2"/>
                </a:solidFill>
                <a:latin typeface="Barlow Light" pitchFamily="2" charset="77"/>
              </a:rPr>
              <a:t> dolore magna </a:t>
            </a:r>
            <a:r>
              <a:rPr lang="en-US" sz="1400" err="1">
                <a:solidFill>
                  <a:schemeClr val="tx2"/>
                </a:solidFill>
                <a:latin typeface="Barlow Light" pitchFamily="2" charset="77"/>
              </a:rPr>
              <a:t>aliquam</a:t>
            </a:r>
            <a:r>
              <a:rPr lang="en-US" sz="1400">
                <a:solidFill>
                  <a:schemeClr val="tx2"/>
                </a:solidFill>
                <a:latin typeface="Barlow Light" pitchFamily="2" charset="77"/>
              </a:rPr>
              <a:t> </a:t>
            </a:r>
            <a:r>
              <a:rPr lang="en-US" sz="1400" err="1">
                <a:solidFill>
                  <a:schemeClr val="tx2"/>
                </a:solidFill>
                <a:latin typeface="Barlow Light" pitchFamily="2" charset="77"/>
              </a:rPr>
              <a:t>erat</a:t>
            </a:r>
            <a:r>
              <a:rPr lang="en-US" sz="1400">
                <a:solidFill>
                  <a:schemeClr val="tx2"/>
                </a:solidFill>
                <a:latin typeface="Barlow Light" pitchFamily="2" charset="77"/>
              </a:rPr>
              <a:t> </a:t>
            </a:r>
            <a:r>
              <a:rPr lang="en-US" sz="1400" err="1">
                <a:solidFill>
                  <a:schemeClr val="tx2"/>
                </a:solidFill>
                <a:latin typeface="Barlow Light" pitchFamily="2" charset="77"/>
              </a:rPr>
              <a:t>volutpat</a:t>
            </a:r>
            <a:r>
              <a:rPr lang="en-US" sz="1400">
                <a:solidFill>
                  <a:schemeClr val="tx2"/>
                </a:solidFill>
                <a:latin typeface="Barlow Light" pitchFamily="2" charset="77"/>
              </a:rPr>
              <a:t>.</a:t>
            </a:r>
          </a:p>
          <a:p>
            <a:pPr lvl="0"/>
            <a:endParaRPr lang="en-US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7FED22A6-A46C-734B-82B2-C87B303592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58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© CCC Intelligent Solutions Inc. All rights reserved.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EE24AB5A-57EC-5A40-AEC6-BF9238415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5077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000" b="0" i="0">
                <a:latin typeface="Barlow" pitchFamily="2" charset="77"/>
              </a:defRPr>
            </a:lvl1pPr>
          </a:lstStyle>
          <a:p>
            <a:fld id="{DABD55EF-5450-DE44-B37E-CF0FEFAE1853}" type="slidenum">
              <a:rPr lang="en-US" smtClean="0"/>
              <a:pPr/>
              <a:t>‹#›</a:t>
            </a:fld>
            <a:endParaRPr lang="en-US" b="0"/>
          </a:p>
        </p:txBody>
      </p:sp>
    </p:spTree>
    <p:extLst>
      <p:ext uri="{BB962C8B-B14F-4D97-AF65-F5344CB8AC3E}">
        <p14:creationId xmlns:p14="http://schemas.microsoft.com/office/powerpoint/2010/main" val="220828720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9B0CE-53A8-5A42-BF5F-D97EB2DED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D0CD42A-E486-4342-AF94-ABF997E1B6D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85799" y="1409702"/>
            <a:ext cx="10815575" cy="3685752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edit Master text styles.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>
                <a:solidFill>
                  <a:schemeClr val="tx2"/>
                </a:solidFill>
                <a:latin typeface="Barlow Light" pitchFamily="2" charset="77"/>
              </a:rPr>
              <a:t>Lorem ipsum dolor sit </a:t>
            </a:r>
            <a:r>
              <a:rPr lang="en-US" sz="1400" err="1">
                <a:solidFill>
                  <a:schemeClr val="tx2"/>
                </a:solidFill>
                <a:latin typeface="Barlow Light" pitchFamily="2" charset="77"/>
              </a:rPr>
              <a:t>amet</a:t>
            </a:r>
            <a:r>
              <a:rPr lang="en-US" sz="1400">
                <a:solidFill>
                  <a:schemeClr val="tx2"/>
                </a:solidFill>
                <a:latin typeface="Barlow Light" pitchFamily="2" charset="77"/>
              </a:rPr>
              <a:t>, </a:t>
            </a:r>
            <a:r>
              <a:rPr lang="en-US" sz="1400" err="1">
                <a:solidFill>
                  <a:schemeClr val="tx2"/>
                </a:solidFill>
                <a:latin typeface="Barlow Light" pitchFamily="2" charset="77"/>
              </a:rPr>
              <a:t>consectetuer</a:t>
            </a:r>
            <a:r>
              <a:rPr lang="en-US" sz="1400">
                <a:solidFill>
                  <a:schemeClr val="tx2"/>
                </a:solidFill>
                <a:latin typeface="Barlow Light" pitchFamily="2" charset="77"/>
              </a:rPr>
              <a:t> </a:t>
            </a:r>
            <a:r>
              <a:rPr lang="en-US" sz="1400" err="1">
                <a:solidFill>
                  <a:schemeClr val="tx2"/>
                </a:solidFill>
                <a:latin typeface="Barlow Light" pitchFamily="2" charset="77"/>
              </a:rPr>
              <a:t>adipiscing</a:t>
            </a:r>
            <a:r>
              <a:rPr lang="en-US" sz="1400">
                <a:solidFill>
                  <a:schemeClr val="tx2"/>
                </a:solidFill>
                <a:latin typeface="Barlow Light" pitchFamily="2" charset="77"/>
              </a:rPr>
              <a:t> </a:t>
            </a:r>
            <a:r>
              <a:rPr lang="en-US" sz="1400" err="1">
                <a:solidFill>
                  <a:schemeClr val="tx2"/>
                </a:solidFill>
                <a:latin typeface="Barlow Light" pitchFamily="2" charset="77"/>
              </a:rPr>
              <a:t>elit</a:t>
            </a:r>
            <a:r>
              <a:rPr lang="en-US" sz="1400">
                <a:solidFill>
                  <a:schemeClr val="tx2"/>
                </a:solidFill>
                <a:latin typeface="Barlow Light" pitchFamily="2" charset="77"/>
              </a:rPr>
              <a:t>, sed diam </a:t>
            </a:r>
            <a:r>
              <a:rPr lang="en-US" sz="1400" err="1">
                <a:solidFill>
                  <a:schemeClr val="tx2"/>
                </a:solidFill>
                <a:latin typeface="Barlow Light" pitchFamily="2" charset="77"/>
              </a:rPr>
              <a:t>nonummy</a:t>
            </a:r>
            <a:r>
              <a:rPr lang="en-US" sz="1400">
                <a:solidFill>
                  <a:schemeClr val="tx2"/>
                </a:solidFill>
                <a:latin typeface="Barlow Light" pitchFamily="2" charset="77"/>
              </a:rPr>
              <a:t> </a:t>
            </a:r>
            <a:r>
              <a:rPr lang="en-US" sz="1400" err="1">
                <a:solidFill>
                  <a:schemeClr val="tx2"/>
                </a:solidFill>
                <a:latin typeface="Barlow Light" pitchFamily="2" charset="77"/>
              </a:rPr>
              <a:t>nibh</a:t>
            </a:r>
            <a:r>
              <a:rPr lang="en-US" sz="1400">
                <a:solidFill>
                  <a:schemeClr val="tx2"/>
                </a:solidFill>
                <a:latin typeface="Barlow Light" pitchFamily="2" charset="77"/>
              </a:rPr>
              <a:t> </a:t>
            </a:r>
            <a:r>
              <a:rPr lang="en-US" sz="1400" err="1">
                <a:solidFill>
                  <a:schemeClr val="tx2"/>
                </a:solidFill>
                <a:latin typeface="Barlow Light" pitchFamily="2" charset="77"/>
              </a:rPr>
              <a:t>euismod</a:t>
            </a:r>
            <a:r>
              <a:rPr lang="en-US" sz="1400">
                <a:solidFill>
                  <a:schemeClr val="tx2"/>
                </a:solidFill>
                <a:latin typeface="Barlow Light" pitchFamily="2" charset="77"/>
              </a:rPr>
              <a:t> </a:t>
            </a:r>
            <a:r>
              <a:rPr lang="en-US" sz="1400" err="1">
                <a:solidFill>
                  <a:schemeClr val="tx2"/>
                </a:solidFill>
                <a:latin typeface="Barlow Light" pitchFamily="2" charset="77"/>
              </a:rPr>
              <a:t>tincidunt</a:t>
            </a:r>
            <a:r>
              <a:rPr lang="en-US" sz="1400">
                <a:solidFill>
                  <a:schemeClr val="tx2"/>
                </a:solidFill>
                <a:latin typeface="Barlow Light" pitchFamily="2" charset="77"/>
              </a:rPr>
              <a:t> </a:t>
            </a:r>
            <a:r>
              <a:rPr lang="en-US" sz="1400" err="1">
                <a:solidFill>
                  <a:schemeClr val="tx2"/>
                </a:solidFill>
                <a:latin typeface="Barlow Light" pitchFamily="2" charset="77"/>
              </a:rPr>
              <a:t>ut</a:t>
            </a:r>
            <a:r>
              <a:rPr lang="en-US" sz="1400">
                <a:solidFill>
                  <a:schemeClr val="tx2"/>
                </a:solidFill>
                <a:latin typeface="Barlow Light" pitchFamily="2" charset="77"/>
              </a:rPr>
              <a:t> </a:t>
            </a:r>
            <a:r>
              <a:rPr lang="en-US" sz="1400" err="1">
                <a:solidFill>
                  <a:schemeClr val="tx2"/>
                </a:solidFill>
                <a:latin typeface="Barlow Light" pitchFamily="2" charset="77"/>
              </a:rPr>
              <a:t>laoreet</a:t>
            </a:r>
            <a:r>
              <a:rPr lang="en-US" sz="1400">
                <a:solidFill>
                  <a:schemeClr val="tx2"/>
                </a:solidFill>
                <a:latin typeface="Barlow Light" pitchFamily="2" charset="77"/>
              </a:rPr>
              <a:t> dolore magna </a:t>
            </a:r>
            <a:r>
              <a:rPr lang="en-US" sz="1400" err="1">
                <a:solidFill>
                  <a:schemeClr val="tx2"/>
                </a:solidFill>
                <a:latin typeface="Barlow Light" pitchFamily="2" charset="77"/>
              </a:rPr>
              <a:t>aliquam</a:t>
            </a:r>
            <a:r>
              <a:rPr lang="en-US" sz="1400">
                <a:solidFill>
                  <a:schemeClr val="tx2"/>
                </a:solidFill>
                <a:latin typeface="Barlow Light" pitchFamily="2" charset="77"/>
              </a:rPr>
              <a:t> </a:t>
            </a:r>
            <a:r>
              <a:rPr lang="en-US" sz="1400" err="1">
                <a:solidFill>
                  <a:schemeClr val="tx2"/>
                </a:solidFill>
                <a:latin typeface="Barlow Light" pitchFamily="2" charset="77"/>
              </a:rPr>
              <a:t>erat</a:t>
            </a:r>
            <a:r>
              <a:rPr lang="en-US" sz="1400">
                <a:solidFill>
                  <a:schemeClr val="tx2"/>
                </a:solidFill>
                <a:latin typeface="Barlow Light" pitchFamily="2" charset="77"/>
              </a:rPr>
              <a:t> </a:t>
            </a:r>
            <a:r>
              <a:rPr lang="en-US" sz="1400" err="1">
                <a:solidFill>
                  <a:schemeClr val="tx2"/>
                </a:solidFill>
                <a:latin typeface="Barlow Light" pitchFamily="2" charset="77"/>
              </a:rPr>
              <a:t>volutpat</a:t>
            </a:r>
            <a:r>
              <a:rPr lang="en-US" sz="1400">
                <a:solidFill>
                  <a:schemeClr val="tx2"/>
                </a:solidFill>
                <a:latin typeface="Barlow Light" pitchFamily="2" charset="77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>
                <a:solidFill>
                  <a:schemeClr val="tx2"/>
                </a:solidFill>
                <a:latin typeface="Barlow Light" pitchFamily="2" charset="77"/>
              </a:rPr>
              <a:t>Lorem ipsum dolor sit </a:t>
            </a:r>
            <a:r>
              <a:rPr lang="en-US" sz="1400" err="1">
                <a:solidFill>
                  <a:schemeClr val="tx2"/>
                </a:solidFill>
                <a:latin typeface="Barlow Light" pitchFamily="2" charset="77"/>
              </a:rPr>
              <a:t>amet</a:t>
            </a:r>
            <a:r>
              <a:rPr lang="en-US" sz="1400">
                <a:solidFill>
                  <a:schemeClr val="tx2"/>
                </a:solidFill>
                <a:latin typeface="Barlow Light" pitchFamily="2" charset="77"/>
              </a:rPr>
              <a:t>, </a:t>
            </a:r>
            <a:r>
              <a:rPr lang="en-US" sz="1400" err="1">
                <a:solidFill>
                  <a:schemeClr val="tx2"/>
                </a:solidFill>
                <a:latin typeface="Barlow Light" pitchFamily="2" charset="77"/>
              </a:rPr>
              <a:t>consectetuer</a:t>
            </a:r>
            <a:r>
              <a:rPr lang="en-US" sz="1400">
                <a:solidFill>
                  <a:schemeClr val="tx2"/>
                </a:solidFill>
                <a:latin typeface="Barlow Light" pitchFamily="2" charset="77"/>
              </a:rPr>
              <a:t> </a:t>
            </a:r>
            <a:r>
              <a:rPr lang="en-US" sz="1400" err="1">
                <a:solidFill>
                  <a:schemeClr val="tx2"/>
                </a:solidFill>
                <a:latin typeface="Barlow Light" pitchFamily="2" charset="77"/>
              </a:rPr>
              <a:t>adipiscing</a:t>
            </a:r>
            <a:r>
              <a:rPr lang="en-US" sz="1400">
                <a:solidFill>
                  <a:schemeClr val="tx2"/>
                </a:solidFill>
                <a:latin typeface="Barlow Light" pitchFamily="2" charset="77"/>
              </a:rPr>
              <a:t> </a:t>
            </a:r>
            <a:r>
              <a:rPr lang="en-US" sz="1400" err="1">
                <a:solidFill>
                  <a:schemeClr val="tx2"/>
                </a:solidFill>
                <a:latin typeface="Barlow Light" pitchFamily="2" charset="77"/>
              </a:rPr>
              <a:t>elit</a:t>
            </a:r>
            <a:r>
              <a:rPr lang="en-US" sz="1400">
                <a:solidFill>
                  <a:schemeClr val="tx2"/>
                </a:solidFill>
                <a:latin typeface="Barlow Light" pitchFamily="2" charset="77"/>
              </a:rPr>
              <a:t>, sed diam </a:t>
            </a:r>
            <a:r>
              <a:rPr lang="en-US" sz="1400" err="1">
                <a:solidFill>
                  <a:schemeClr val="tx2"/>
                </a:solidFill>
                <a:latin typeface="Barlow Light" pitchFamily="2" charset="77"/>
              </a:rPr>
              <a:t>nonummy</a:t>
            </a:r>
            <a:r>
              <a:rPr lang="en-US" sz="1400">
                <a:solidFill>
                  <a:schemeClr val="tx2"/>
                </a:solidFill>
                <a:latin typeface="Barlow Light" pitchFamily="2" charset="77"/>
              </a:rPr>
              <a:t> </a:t>
            </a:r>
            <a:r>
              <a:rPr lang="en-US" sz="1400" err="1">
                <a:solidFill>
                  <a:schemeClr val="tx2"/>
                </a:solidFill>
                <a:latin typeface="Barlow Light" pitchFamily="2" charset="77"/>
              </a:rPr>
              <a:t>nibh</a:t>
            </a:r>
            <a:r>
              <a:rPr lang="en-US" sz="1400">
                <a:solidFill>
                  <a:schemeClr val="tx2"/>
                </a:solidFill>
                <a:latin typeface="Barlow Light" pitchFamily="2" charset="77"/>
              </a:rPr>
              <a:t> </a:t>
            </a:r>
            <a:r>
              <a:rPr lang="en-US" sz="1400" err="1">
                <a:solidFill>
                  <a:schemeClr val="tx2"/>
                </a:solidFill>
                <a:latin typeface="Barlow Light" pitchFamily="2" charset="77"/>
              </a:rPr>
              <a:t>euismod</a:t>
            </a:r>
            <a:r>
              <a:rPr lang="en-US" sz="1400">
                <a:solidFill>
                  <a:schemeClr val="tx2"/>
                </a:solidFill>
                <a:latin typeface="Barlow Light" pitchFamily="2" charset="77"/>
              </a:rPr>
              <a:t> </a:t>
            </a:r>
            <a:r>
              <a:rPr lang="en-US" sz="1400" err="1">
                <a:solidFill>
                  <a:schemeClr val="tx2"/>
                </a:solidFill>
                <a:latin typeface="Barlow Light" pitchFamily="2" charset="77"/>
              </a:rPr>
              <a:t>tincidunt</a:t>
            </a:r>
            <a:r>
              <a:rPr lang="en-US" sz="1400">
                <a:solidFill>
                  <a:schemeClr val="tx2"/>
                </a:solidFill>
                <a:latin typeface="Barlow Light" pitchFamily="2" charset="77"/>
              </a:rPr>
              <a:t> </a:t>
            </a:r>
            <a:r>
              <a:rPr lang="en-US" sz="1400" err="1">
                <a:solidFill>
                  <a:schemeClr val="tx2"/>
                </a:solidFill>
                <a:latin typeface="Barlow Light" pitchFamily="2" charset="77"/>
              </a:rPr>
              <a:t>ut</a:t>
            </a:r>
            <a:r>
              <a:rPr lang="en-US" sz="1400">
                <a:solidFill>
                  <a:schemeClr val="tx2"/>
                </a:solidFill>
                <a:latin typeface="Barlow Light" pitchFamily="2" charset="77"/>
              </a:rPr>
              <a:t> </a:t>
            </a:r>
            <a:r>
              <a:rPr lang="en-US" sz="1400" err="1">
                <a:solidFill>
                  <a:schemeClr val="tx2"/>
                </a:solidFill>
                <a:latin typeface="Barlow Light" pitchFamily="2" charset="77"/>
              </a:rPr>
              <a:t>laoreet</a:t>
            </a:r>
            <a:r>
              <a:rPr lang="en-US" sz="1400">
                <a:solidFill>
                  <a:schemeClr val="tx2"/>
                </a:solidFill>
                <a:latin typeface="Barlow Light" pitchFamily="2" charset="77"/>
              </a:rPr>
              <a:t> dolore magna </a:t>
            </a:r>
            <a:r>
              <a:rPr lang="en-US" sz="1400" err="1">
                <a:solidFill>
                  <a:schemeClr val="tx2"/>
                </a:solidFill>
                <a:latin typeface="Barlow Light" pitchFamily="2" charset="77"/>
              </a:rPr>
              <a:t>aliquam</a:t>
            </a:r>
            <a:r>
              <a:rPr lang="en-US" sz="1400">
                <a:solidFill>
                  <a:schemeClr val="tx2"/>
                </a:solidFill>
                <a:latin typeface="Barlow Light" pitchFamily="2" charset="77"/>
              </a:rPr>
              <a:t> </a:t>
            </a:r>
            <a:r>
              <a:rPr lang="en-US" sz="1400" err="1">
                <a:solidFill>
                  <a:schemeClr val="tx2"/>
                </a:solidFill>
                <a:latin typeface="Barlow Light" pitchFamily="2" charset="77"/>
              </a:rPr>
              <a:t>erat</a:t>
            </a:r>
            <a:r>
              <a:rPr lang="en-US" sz="1400">
                <a:solidFill>
                  <a:schemeClr val="tx2"/>
                </a:solidFill>
                <a:latin typeface="Barlow Light" pitchFamily="2" charset="77"/>
              </a:rPr>
              <a:t> </a:t>
            </a:r>
            <a:r>
              <a:rPr lang="en-US" sz="1400" err="1">
                <a:solidFill>
                  <a:schemeClr val="tx2"/>
                </a:solidFill>
                <a:latin typeface="Barlow Light" pitchFamily="2" charset="77"/>
              </a:rPr>
              <a:t>volutpat</a:t>
            </a:r>
            <a:r>
              <a:rPr lang="en-US" sz="1400">
                <a:solidFill>
                  <a:schemeClr val="tx2"/>
                </a:solidFill>
                <a:latin typeface="Barlow Light" pitchFamily="2" charset="77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>
                <a:solidFill>
                  <a:schemeClr val="tx2"/>
                </a:solidFill>
                <a:latin typeface="Barlow Light" pitchFamily="2" charset="77"/>
              </a:rPr>
              <a:t>Lorem ipsum dolor sit </a:t>
            </a:r>
            <a:r>
              <a:rPr lang="en-US" sz="1400" err="1">
                <a:solidFill>
                  <a:schemeClr val="tx2"/>
                </a:solidFill>
                <a:latin typeface="Barlow Light" pitchFamily="2" charset="77"/>
              </a:rPr>
              <a:t>amet</a:t>
            </a:r>
            <a:r>
              <a:rPr lang="en-US" sz="1400">
                <a:solidFill>
                  <a:schemeClr val="tx2"/>
                </a:solidFill>
                <a:latin typeface="Barlow Light" pitchFamily="2" charset="77"/>
              </a:rPr>
              <a:t>, </a:t>
            </a:r>
            <a:r>
              <a:rPr lang="en-US" sz="1400" err="1">
                <a:solidFill>
                  <a:schemeClr val="tx2"/>
                </a:solidFill>
                <a:latin typeface="Barlow Light" pitchFamily="2" charset="77"/>
              </a:rPr>
              <a:t>consectetuer</a:t>
            </a:r>
            <a:r>
              <a:rPr lang="en-US" sz="1400">
                <a:solidFill>
                  <a:schemeClr val="tx2"/>
                </a:solidFill>
                <a:latin typeface="Barlow Light" pitchFamily="2" charset="77"/>
              </a:rPr>
              <a:t> </a:t>
            </a:r>
            <a:r>
              <a:rPr lang="en-US" sz="1400" err="1">
                <a:solidFill>
                  <a:schemeClr val="tx2"/>
                </a:solidFill>
                <a:latin typeface="Barlow Light" pitchFamily="2" charset="77"/>
              </a:rPr>
              <a:t>adipiscing</a:t>
            </a:r>
            <a:r>
              <a:rPr lang="en-US" sz="1400">
                <a:solidFill>
                  <a:schemeClr val="tx2"/>
                </a:solidFill>
                <a:latin typeface="Barlow Light" pitchFamily="2" charset="77"/>
              </a:rPr>
              <a:t> </a:t>
            </a:r>
            <a:r>
              <a:rPr lang="en-US" sz="1400" err="1">
                <a:solidFill>
                  <a:schemeClr val="tx2"/>
                </a:solidFill>
                <a:latin typeface="Barlow Light" pitchFamily="2" charset="77"/>
              </a:rPr>
              <a:t>elit</a:t>
            </a:r>
            <a:r>
              <a:rPr lang="en-US" sz="1400">
                <a:solidFill>
                  <a:schemeClr val="tx2"/>
                </a:solidFill>
                <a:latin typeface="Barlow Light" pitchFamily="2" charset="77"/>
              </a:rPr>
              <a:t>, sed diam </a:t>
            </a:r>
            <a:r>
              <a:rPr lang="en-US" sz="1400" err="1">
                <a:solidFill>
                  <a:schemeClr val="tx2"/>
                </a:solidFill>
                <a:latin typeface="Barlow Light" pitchFamily="2" charset="77"/>
              </a:rPr>
              <a:t>nonummy</a:t>
            </a:r>
            <a:r>
              <a:rPr lang="en-US" sz="1400">
                <a:solidFill>
                  <a:schemeClr val="tx2"/>
                </a:solidFill>
                <a:latin typeface="Barlow Light" pitchFamily="2" charset="77"/>
              </a:rPr>
              <a:t> </a:t>
            </a:r>
            <a:r>
              <a:rPr lang="en-US" sz="1400" err="1">
                <a:solidFill>
                  <a:schemeClr val="tx2"/>
                </a:solidFill>
                <a:latin typeface="Barlow Light" pitchFamily="2" charset="77"/>
              </a:rPr>
              <a:t>nibh</a:t>
            </a:r>
            <a:r>
              <a:rPr lang="en-US" sz="1400">
                <a:solidFill>
                  <a:schemeClr val="tx2"/>
                </a:solidFill>
                <a:latin typeface="Barlow Light" pitchFamily="2" charset="77"/>
              </a:rPr>
              <a:t> </a:t>
            </a:r>
            <a:r>
              <a:rPr lang="en-US" sz="1400" err="1">
                <a:solidFill>
                  <a:schemeClr val="tx2"/>
                </a:solidFill>
                <a:latin typeface="Barlow Light" pitchFamily="2" charset="77"/>
              </a:rPr>
              <a:t>euismod</a:t>
            </a:r>
            <a:r>
              <a:rPr lang="en-US" sz="1400">
                <a:solidFill>
                  <a:schemeClr val="tx2"/>
                </a:solidFill>
                <a:latin typeface="Barlow Light" pitchFamily="2" charset="77"/>
              </a:rPr>
              <a:t> </a:t>
            </a:r>
            <a:r>
              <a:rPr lang="en-US" sz="1400" err="1">
                <a:solidFill>
                  <a:schemeClr val="tx2"/>
                </a:solidFill>
                <a:latin typeface="Barlow Light" pitchFamily="2" charset="77"/>
              </a:rPr>
              <a:t>tincidunt</a:t>
            </a:r>
            <a:r>
              <a:rPr lang="en-US" sz="1400">
                <a:solidFill>
                  <a:schemeClr val="tx2"/>
                </a:solidFill>
                <a:latin typeface="Barlow Light" pitchFamily="2" charset="77"/>
              </a:rPr>
              <a:t> </a:t>
            </a:r>
            <a:r>
              <a:rPr lang="en-US" sz="1400" err="1">
                <a:solidFill>
                  <a:schemeClr val="tx2"/>
                </a:solidFill>
                <a:latin typeface="Barlow Light" pitchFamily="2" charset="77"/>
              </a:rPr>
              <a:t>ut</a:t>
            </a:r>
            <a:r>
              <a:rPr lang="en-US" sz="1400">
                <a:solidFill>
                  <a:schemeClr val="tx2"/>
                </a:solidFill>
                <a:latin typeface="Barlow Light" pitchFamily="2" charset="77"/>
              </a:rPr>
              <a:t> </a:t>
            </a:r>
            <a:r>
              <a:rPr lang="en-US" sz="1400" err="1">
                <a:solidFill>
                  <a:schemeClr val="tx2"/>
                </a:solidFill>
                <a:latin typeface="Barlow Light" pitchFamily="2" charset="77"/>
              </a:rPr>
              <a:t>laoreet</a:t>
            </a:r>
            <a:r>
              <a:rPr lang="en-US" sz="1400">
                <a:solidFill>
                  <a:schemeClr val="tx2"/>
                </a:solidFill>
                <a:latin typeface="Barlow Light" pitchFamily="2" charset="77"/>
              </a:rPr>
              <a:t> dolore magna </a:t>
            </a:r>
            <a:r>
              <a:rPr lang="en-US" sz="1400" err="1">
                <a:solidFill>
                  <a:schemeClr val="tx2"/>
                </a:solidFill>
                <a:latin typeface="Barlow Light" pitchFamily="2" charset="77"/>
              </a:rPr>
              <a:t>aliquam</a:t>
            </a:r>
            <a:r>
              <a:rPr lang="en-US" sz="1400">
                <a:solidFill>
                  <a:schemeClr val="tx2"/>
                </a:solidFill>
                <a:latin typeface="Barlow Light" pitchFamily="2" charset="77"/>
              </a:rPr>
              <a:t> </a:t>
            </a:r>
            <a:r>
              <a:rPr lang="en-US" sz="1400" err="1">
                <a:solidFill>
                  <a:schemeClr val="tx2"/>
                </a:solidFill>
                <a:latin typeface="Barlow Light" pitchFamily="2" charset="77"/>
              </a:rPr>
              <a:t>erat</a:t>
            </a:r>
            <a:r>
              <a:rPr lang="en-US" sz="1400">
                <a:solidFill>
                  <a:schemeClr val="tx2"/>
                </a:solidFill>
                <a:latin typeface="Barlow Light" pitchFamily="2" charset="77"/>
              </a:rPr>
              <a:t> </a:t>
            </a:r>
            <a:r>
              <a:rPr lang="en-US" sz="1400" err="1">
                <a:solidFill>
                  <a:schemeClr val="tx2"/>
                </a:solidFill>
                <a:latin typeface="Barlow Light" pitchFamily="2" charset="77"/>
              </a:rPr>
              <a:t>volutpat</a:t>
            </a:r>
            <a:r>
              <a:rPr lang="en-US" sz="1400">
                <a:solidFill>
                  <a:schemeClr val="tx2"/>
                </a:solidFill>
                <a:latin typeface="Barlow Light" pitchFamily="2" charset="77"/>
              </a:rPr>
              <a:t>.</a:t>
            </a:r>
          </a:p>
          <a:p>
            <a:pPr lvl="0"/>
            <a:endParaRPr lang="en-US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7FED22A6-A46C-734B-82B2-C87B303592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58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© CCC Intelligent Solutions Inc. All rights reserved.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EE24AB5A-57EC-5A40-AEC6-BF9238415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5077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000" b="0" i="0">
                <a:latin typeface="Barlow" pitchFamily="2" charset="77"/>
              </a:defRPr>
            </a:lvl1pPr>
          </a:lstStyle>
          <a:p>
            <a:fld id="{DABD55EF-5450-DE44-B37E-CF0FEFAE1853}" type="slidenum">
              <a:rPr lang="en-US" smtClean="0"/>
              <a:pPr/>
              <a:t>‹#›</a:t>
            </a:fld>
            <a:endParaRPr lang="en-US" b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8A63E7E-0060-BD4A-B8CB-8DBADC78B7EA}"/>
              </a:ext>
            </a:extLst>
          </p:cNvPr>
          <p:cNvGrpSpPr/>
          <p:nvPr userDrawn="1"/>
        </p:nvGrpSpPr>
        <p:grpSpPr>
          <a:xfrm>
            <a:off x="-12702" y="383399"/>
            <a:ext cx="698501" cy="524720"/>
            <a:chOff x="0" y="3891430"/>
            <a:chExt cx="12192000" cy="524720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FD8B7939-BE52-C04F-A67A-A6F4712821E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3891430"/>
              <a:ext cx="12192000" cy="0"/>
            </a:xfrm>
            <a:prstGeom prst="line">
              <a:avLst/>
            </a:prstGeom>
            <a:ln w="635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16253B89-20BF-1D4E-89BE-38A5D6B6C5F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4066337"/>
              <a:ext cx="12192000" cy="0"/>
            </a:xfrm>
            <a:prstGeom prst="line">
              <a:avLst/>
            </a:prstGeom>
            <a:ln w="635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534C0D74-FA34-8C4F-9B87-BA9C90F982E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4241244"/>
              <a:ext cx="12192000" cy="0"/>
            </a:xfrm>
            <a:prstGeom prst="line">
              <a:avLst/>
            </a:prstGeom>
            <a:ln w="635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0220A09-5580-0448-BBFA-DE3A4A0101C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4416150"/>
              <a:ext cx="12192000" cy="0"/>
            </a:xfrm>
            <a:prstGeom prst="line">
              <a:avLst/>
            </a:prstGeom>
            <a:ln w="635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0278332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9B0CE-53A8-5A42-BF5F-D97EB2DED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D0CD42A-E486-4342-AF94-ABF997E1B6D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85800" y="1409700"/>
            <a:ext cx="5285730" cy="3685753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edit Master text styles.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>
                <a:solidFill>
                  <a:schemeClr val="tx2"/>
                </a:solidFill>
                <a:latin typeface="Barlow Light" pitchFamily="2" charset="77"/>
              </a:rPr>
              <a:t>Lorem ipsum dolor sit </a:t>
            </a:r>
            <a:r>
              <a:rPr lang="en-US" sz="1400" err="1">
                <a:solidFill>
                  <a:schemeClr val="tx2"/>
                </a:solidFill>
                <a:latin typeface="Barlow Light" pitchFamily="2" charset="77"/>
              </a:rPr>
              <a:t>amet</a:t>
            </a:r>
            <a:r>
              <a:rPr lang="en-US" sz="1400">
                <a:solidFill>
                  <a:schemeClr val="tx2"/>
                </a:solidFill>
                <a:latin typeface="Barlow Light" pitchFamily="2" charset="77"/>
              </a:rPr>
              <a:t>, </a:t>
            </a:r>
            <a:r>
              <a:rPr lang="en-US" sz="1400" err="1">
                <a:solidFill>
                  <a:schemeClr val="tx2"/>
                </a:solidFill>
                <a:latin typeface="Barlow Light" pitchFamily="2" charset="77"/>
              </a:rPr>
              <a:t>consectetuer</a:t>
            </a:r>
            <a:r>
              <a:rPr lang="en-US" sz="1400">
                <a:solidFill>
                  <a:schemeClr val="tx2"/>
                </a:solidFill>
                <a:latin typeface="Barlow Light" pitchFamily="2" charset="77"/>
              </a:rPr>
              <a:t> </a:t>
            </a:r>
            <a:r>
              <a:rPr lang="en-US" sz="1400" err="1">
                <a:solidFill>
                  <a:schemeClr val="tx2"/>
                </a:solidFill>
                <a:latin typeface="Barlow Light" pitchFamily="2" charset="77"/>
              </a:rPr>
              <a:t>adipiscing</a:t>
            </a:r>
            <a:r>
              <a:rPr lang="en-US" sz="1400">
                <a:solidFill>
                  <a:schemeClr val="tx2"/>
                </a:solidFill>
                <a:latin typeface="Barlow Light" pitchFamily="2" charset="77"/>
              </a:rPr>
              <a:t> </a:t>
            </a:r>
            <a:r>
              <a:rPr lang="en-US" sz="1400" err="1">
                <a:solidFill>
                  <a:schemeClr val="tx2"/>
                </a:solidFill>
                <a:latin typeface="Barlow Light" pitchFamily="2" charset="77"/>
              </a:rPr>
              <a:t>elit</a:t>
            </a:r>
            <a:r>
              <a:rPr lang="en-US" sz="1400">
                <a:solidFill>
                  <a:schemeClr val="tx2"/>
                </a:solidFill>
                <a:latin typeface="Barlow Light" pitchFamily="2" charset="77"/>
              </a:rPr>
              <a:t>, sed diam </a:t>
            </a:r>
            <a:r>
              <a:rPr lang="en-US" sz="1400" err="1">
                <a:solidFill>
                  <a:schemeClr val="tx2"/>
                </a:solidFill>
                <a:latin typeface="Barlow Light" pitchFamily="2" charset="77"/>
              </a:rPr>
              <a:t>nonummy</a:t>
            </a:r>
            <a:r>
              <a:rPr lang="en-US" sz="1400">
                <a:solidFill>
                  <a:schemeClr val="tx2"/>
                </a:solidFill>
                <a:latin typeface="Barlow Light" pitchFamily="2" charset="77"/>
              </a:rPr>
              <a:t> </a:t>
            </a:r>
            <a:r>
              <a:rPr lang="en-US" sz="1400" err="1">
                <a:solidFill>
                  <a:schemeClr val="tx2"/>
                </a:solidFill>
                <a:latin typeface="Barlow Light" pitchFamily="2" charset="77"/>
              </a:rPr>
              <a:t>nibh</a:t>
            </a:r>
            <a:r>
              <a:rPr lang="en-US" sz="1400">
                <a:solidFill>
                  <a:schemeClr val="tx2"/>
                </a:solidFill>
                <a:latin typeface="Barlow Light" pitchFamily="2" charset="77"/>
              </a:rPr>
              <a:t> </a:t>
            </a:r>
            <a:r>
              <a:rPr lang="en-US" sz="1400" err="1">
                <a:solidFill>
                  <a:schemeClr val="tx2"/>
                </a:solidFill>
                <a:latin typeface="Barlow Light" pitchFamily="2" charset="77"/>
              </a:rPr>
              <a:t>euismod</a:t>
            </a:r>
            <a:r>
              <a:rPr lang="en-US" sz="1400">
                <a:solidFill>
                  <a:schemeClr val="tx2"/>
                </a:solidFill>
                <a:latin typeface="Barlow Light" pitchFamily="2" charset="77"/>
              </a:rPr>
              <a:t> </a:t>
            </a:r>
            <a:r>
              <a:rPr lang="en-US" sz="1400" err="1">
                <a:solidFill>
                  <a:schemeClr val="tx2"/>
                </a:solidFill>
                <a:latin typeface="Barlow Light" pitchFamily="2" charset="77"/>
              </a:rPr>
              <a:t>tincidunt</a:t>
            </a:r>
            <a:r>
              <a:rPr lang="en-US" sz="1400">
                <a:solidFill>
                  <a:schemeClr val="tx2"/>
                </a:solidFill>
                <a:latin typeface="Barlow Light" pitchFamily="2" charset="77"/>
              </a:rPr>
              <a:t> </a:t>
            </a:r>
            <a:r>
              <a:rPr lang="en-US" sz="1400" err="1">
                <a:solidFill>
                  <a:schemeClr val="tx2"/>
                </a:solidFill>
                <a:latin typeface="Barlow Light" pitchFamily="2" charset="77"/>
              </a:rPr>
              <a:t>ut</a:t>
            </a:r>
            <a:r>
              <a:rPr lang="en-US" sz="1400">
                <a:solidFill>
                  <a:schemeClr val="tx2"/>
                </a:solidFill>
                <a:latin typeface="Barlow Light" pitchFamily="2" charset="77"/>
              </a:rPr>
              <a:t> </a:t>
            </a:r>
            <a:r>
              <a:rPr lang="en-US" sz="1400" err="1">
                <a:solidFill>
                  <a:schemeClr val="tx2"/>
                </a:solidFill>
                <a:latin typeface="Barlow Light" pitchFamily="2" charset="77"/>
              </a:rPr>
              <a:t>laoreet</a:t>
            </a:r>
            <a:r>
              <a:rPr lang="en-US" sz="1400">
                <a:solidFill>
                  <a:schemeClr val="tx2"/>
                </a:solidFill>
                <a:latin typeface="Barlow Light" pitchFamily="2" charset="77"/>
              </a:rPr>
              <a:t> dolore magna </a:t>
            </a:r>
            <a:r>
              <a:rPr lang="en-US" sz="1400" err="1">
                <a:solidFill>
                  <a:schemeClr val="tx2"/>
                </a:solidFill>
                <a:latin typeface="Barlow Light" pitchFamily="2" charset="77"/>
              </a:rPr>
              <a:t>aliquam</a:t>
            </a:r>
            <a:r>
              <a:rPr lang="en-US" sz="1400">
                <a:solidFill>
                  <a:schemeClr val="tx2"/>
                </a:solidFill>
                <a:latin typeface="Barlow Light" pitchFamily="2" charset="77"/>
              </a:rPr>
              <a:t> </a:t>
            </a:r>
            <a:r>
              <a:rPr lang="en-US" sz="1400" err="1">
                <a:solidFill>
                  <a:schemeClr val="tx2"/>
                </a:solidFill>
                <a:latin typeface="Barlow Light" pitchFamily="2" charset="77"/>
              </a:rPr>
              <a:t>erat</a:t>
            </a:r>
            <a:r>
              <a:rPr lang="en-US" sz="1400">
                <a:solidFill>
                  <a:schemeClr val="tx2"/>
                </a:solidFill>
                <a:latin typeface="Barlow Light" pitchFamily="2" charset="77"/>
              </a:rPr>
              <a:t> </a:t>
            </a:r>
            <a:r>
              <a:rPr lang="en-US" sz="1400" err="1">
                <a:solidFill>
                  <a:schemeClr val="tx2"/>
                </a:solidFill>
                <a:latin typeface="Barlow Light" pitchFamily="2" charset="77"/>
              </a:rPr>
              <a:t>volutpat</a:t>
            </a:r>
            <a:r>
              <a:rPr lang="en-US" sz="1400">
                <a:solidFill>
                  <a:schemeClr val="tx2"/>
                </a:solidFill>
                <a:latin typeface="Barlow Light" pitchFamily="2" charset="77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>
                <a:solidFill>
                  <a:schemeClr val="tx2"/>
                </a:solidFill>
                <a:latin typeface="Barlow Light" pitchFamily="2" charset="77"/>
              </a:rPr>
              <a:t>Lorem ipsum dolor sit </a:t>
            </a:r>
            <a:r>
              <a:rPr lang="en-US" sz="1400" err="1">
                <a:solidFill>
                  <a:schemeClr val="tx2"/>
                </a:solidFill>
                <a:latin typeface="Barlow Light" pitchFamily="2" charset="77"/>
              </a:rPr>
              <a:t>amet</a:t>
            </a:r>
            <a:r>
              <a:rPr lang="en-US" sz="1400">
                <a:solidFill>
                  <a:schemeClr val="tx2"/>
                </a:solidFill>
                <a:latin typeface="Barlow Light" pitchFamily="2" charset="77"/>
              </a:rPr>
              <a:t>, </a:t>
            </a:r>
            <a:r>
              <a:rPr lang="en-US" sz="1400" err="1">
                <a:solidFill>
                  <a:schemeClr val="tx2"/>
                </a:solidFill>
                <a:latin typeface="Barlow Light" pitchFamily="2" charset="77"/>
              </a:rPr>
              <a:t>consectetuer</a:t>
            </a:r>
            <a:r>
              <a:rPr lang="en-US" sz="1400">
                <a:solidFill>
                  <a:schemeClr val="tx2"/>
                </a:solidFill>
                <a:latin typeface="Barlow Light" pitchFamily="2" charset="77"/>
              </a:rPr>
              <a:t> </a:t>
            </a:r>
            <a:r>
              <a:rPr lang="en-US" sz="1400" err="1">
                <a:solidFill>
                  <a:schemeClr val="tx2"/>
                </a:solidFill>
                <a:latin typeface="Barlow Light" pitchFamily="2" charset="77"/>
              </a:rPr>
              <a:t>adipiscing</a:t>
            </a:r>
            <a:r>
              <a:rPr lang="en-US" sz="1400">
                <a:solidFill>
                  <a:schemeClr val="tx2"/>
                </a:solidFill>
                <a:latin typeface="Barlow Light" pitchFamily="2" charset="77"/>
              </a:rPr>
              <a:t> </a:t>
            </a:r>
            <a:r>
              <a:rPr lang="en-US" sz="1400" err="1">
                <a:solidFill>
                  <a:schemeClr val="tx2"/>
                </a:solidFill>
                <a:latin typeface="Barlow Light" pitchFamily="2" charset="77"/>
              </a:rPr>
              <a:t>elit</a:t>
            </a:r>
            <a:r>
              <a:rPr lang="en-US" sz="1400">
                <a:solidFill>
                  <a:schemeClr val="tx2"/>
                </a:solidFill>
                <a:latin typeface="Barlow Light" pitchFamily="2" charset="77"/>
              </a:rPr>
              <a:t>, sed diam </a:t>
            </a:r>
            <a:r>
              <a:rPr lang="en-US" sz="1400" err="1">
                <a:solidFill>
                  <a:schemeClr val="tx2"/>
                </a:solidFill>
                <a:latin typeface="Barlow Light" pitchFamily="2" charset="77"/>
              </a:rPr>
              <a:t>nonummy</a:t>
            </a:r>
            <a:r>
              <a:rPr lang="en-US" sz="1400">
                <a:solidFill>
                  <a:schemeClr val="tx2"/>
                </a:solidFill>
                <a:latin typeface="Barlow Light" pitchFamily="2" charset="77"/>
              </a:rPr>
              <a:t> </a:t>
            </a:r>
            <a:r>
              <a:rPr lang="en-US" sz="1400" err="1">
                <a:solidFill>
                  <a:schemeClr val="tx2"/>
                </a:solidFill>
                <a:latin typeface="Barlow Light" pitchFamily="2" charset="77"/>
              </a:rPr>
              <a:t>nibh</a:t>
            </a:r>
            <a:r>
              <a:rPr lang="en-US" sz="1400">
                <a:solidFill>
                  <a:schemeClr val="tx2"/>
                </a:solidFill>
                <a:latin typeface="Barlow Light" pitchFamily="2" charset="77"/>
              </a:rPr>
              <a:t> </a:t>
            </a:r>
            <a:r>
              <a:rPr lang="en-US" sz="1400" err="1">
                <a:solidFill>
                  <a:schemeClr val="tx2"/>
                </a:solidFill>
                <a:latin typeface="Barlow Light" pitchFamily="2" charset="77"/>
              </a:rPr>
              <a:t>euismod</a:t>
            </a:r>
            <a:r>
              <a:rPr lang="en-US" sz="1400">
                <a:solidFill>
                  <a:schemeClr val="tx2"/>
                </a:solidFill>
                <a:latin typeface="Barlow Light" pitchFamily="2" charset="77"/>
              </a:rPr>
              <a:t> </a:t>
            </a:r>
            <a:r>
              <a:rPr lang="en-US" sz="1400" err="1">
                <a:solidFill>
                  <a:schemeClr val="tx2"/>
                </a:solidFill>
                <a:latin typeface="Barlow Light" pitchFamily="2" charset="77"/>
              </a:rPr>
              <a:t>tincidunt</a:t>
            </a:r>
            <a:r>
              <a:rPr lang="en-US" sz="1400">
                <a:solidFill>
                  <a:schemeClr val="tx2"/>
                </a:solidFill>
                <a:latin typeface="Barlow Light" pitchFamily="2" charset="77"/>
              </a:rPr>
              <a:t> </a:t>
            </a:r>
            <a:r>
              <a:rPr lang="en-US" sz="1400" err="1">
                <a:solidFill>
                  <a:schemeClr val="tx2"/>
                </a:solidFill>
                <a:latin typeface="Barlow Light" pitchFamily="2" charset="77"/>
              </a:rPr>
              <a:t>ut</a:t>
            </a:r>
            <a:r>
              <a:rPr lang="en-US" sz="1400">
                <a:solidFill>
                  <a:schemeClr val="tx2"/>
                </a:solidFill>
                <a:latin typeface="Barlow Light" pitchFamily="2" charset="77"/>
              </a:rPr>
              <a:t> </a:t>
            </a:r>
            <a:r>
              <a:rPr lang="en-US" sz="1400" err="1">
                <a:solidFill>
                  <a:schemeClr val="tx2"/>
                </a:solidFill>
                <a:latin typeface="Barlow Light" pitchFamily="2" charset="77"/>
              </a:rPr>
              <a:t>laoreet</a:t>
            </a:r>
            <a:r>
              <a:rPr lang="en-US" sz="1400">
                <a:solidFill>
                  <a:schemeClr val="tx2"/>
                </a:solidFill>
                <a:latin typeface="Barlow Light" pitchFamily="2" charset="77"/>
              </a:rPr>
              <a:t> dolore magna </a:t>
            </a:r>
            <a:r>
              <a:rPr lang="en-US" sz="1400" err="1">
                <a:solidFill>
                  <a:schemeClr val="tx2"/>
                </a:solidFill>
                <a:latin typeface="Barlow Light" pitchFamily="2" charset="77"/>
              </a:rPr>
              <a:t>aliquam</a:t>
            </a:r>
            <a:r>
              <a:rPr lang="en-US" sz="1400">
                <a:solidFill>
                  <a:schemeClr val="tx2"/>
                </a:solidFill>
                <a:latin typeface="Barlow Light" pitchFamily="2" charset="77"/>
              </a:rPr>
              <a:t> </a:t>
            </a:r>
            <a:r>
              <a:rPr lang="en-US" sz="1400" err="1">
                <a:solidFill>
                  <a:schemeClr val="tx2"/>
                </a:solidFill>
                <a:latin typeface="Barlow Light" pitchFamily="2" charset="77"/>
              </a:rPr>
              <a:t>erat</a:t>
            </a:r>
            <a:r>
              <a:rPr lang="en-US" sz="1400">
                <a:solidFill>
                  <a:schemeClr val="tx2"/>
                </a:solidFill>
                <a:latin typeface="Barlow Light" pitchFamily="2" charset="77"/>
              </a:rPr>
              <a:t> </a:t>
            </a:r>
            <a:r>
              <a:rPr lang="en-US" sz="1400" err="1">
                <a:solidFill>
                  <a:schemeClr val="tx2"/>
                </a:solidFill>
                <a:latin typeface="Barlow Light" pitchFamily="2" charset="77"/>
              </a:rPr>
              <a:t>volutpat</a:t>
            </a:r>
            <a:r>
              <a:rPr lang="en-US" sz="1400">
                <a:solidFill>
                  <a:schemeClr val="tx2"/>
                </a:solidFill>
                <a:latin typeface="Barlow Light" pitchFamily="2" charset="77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>
                <a:solidFill>
                  <a:schemeClr val="tx2"/>
                </a:solidFill>
                <a:latin typeface="Barlow Light" pitchFamily="2" charset="77"/>
              </a:rPr>
              <a:t>Lorem ipsum dolor sit </a:t>
            </a:r>
            <a:r>
              <a:rPr lang="en-US" sz="1400" err="1">
                <a:solidFill>
                  <a:schemeClr val="tx2"/>
                </a:solidFill>
                <a:latin typeface="Barlow Light" pitchFamily="2" charset="77"/>
              </a:rPr>
              <a:t>amet</a:t>
            </a:r>
            <a:r>
              <a:rPr lang="en-US" sz="1400">
                <a:solidFill>
                  <a:schemeClr val="tx2"/>
                </a:solidFill>
                <a:latin typeface="Barlow Light" pitchFamily="2" charset="77"/>
              </a:rPr>
              <a:t>, </a:t>
            </a:r>
            <a:r>
              <a:rPr lang="en-US" sz="1400" err="1">
                <a:solidFill>
                  <a:schemeClr val="tx2"/>
                </a:solidFill>
                <a:latin typeface="Barlow Light" pitchFamily="2" charset="77"/>
              </a:rPr>
              <a:t>consectetuer</a:t>
            </a:r>
            <a:r>
              <a:rPr lang="en-US" sz="1400">
                <a:solidFill>
                  <a:schemeClr val="tx2"/>
                </a:solidFill>
                <a:latin typeface="Barlow Light" pitchFamily="2" charset="77"/>
              </a:rPr>
              <a:t> </a:t>
            </a:r>
            <a:r>
              <a:rPr lang="en-US" sz="1400" err="1">
                <a:solidFill>
                  <a:schemeClr val="tx2"/>
                </a:solidFill>
                <a:latin typeface="Barlow Light" pitchFamily="2" charset="77"/>
              </a:rPr>
              <a:t>adipiscing</a:t>
            </a:r>
            <a:r>
              <a:rPr lang="en-US" sz="1400">
                <a:solidFill>
                  <a:schemeClr val="tx2"/>
                </a:solidFill>
                <a:latin typeface="Barlow Light" pitchFamily="2" charset="77"/>
              </a:rPr>
              <a:t> </a:t>
            </a:r>
            <a:r>
              <a:rPr lang="en-US" sz="1400" err="1">
                <a:solidFill>
                  <a:schemeClr val="tx2"/>
                </a:solidFill>
                <a:latin typeface="Barlow Light" pitchFamily="2" charset="77"/>
              </a:rPr>
              <a:t>elit</a:t>
            </a:r>
            <a:r>
              <a:rPr lang="en-US" sz="1400">
                <a:solidFill>
                  <a:schemeClr val="tx2"/>
                </a:solidFill>
                <a:latin typeface="Barlow Light" pitchFamily="2" charset="77"/>
              </a:rPr>
              <a:t>, sed diam </a:t>
            </a:r>
            <a:r>
              <a:rPr lang="en-US" sz="1400" err="1">
                <a:solidFill>
                  <a:schemeClr val="tx2"/>
                </a:solidFill>
                <a:latin typeface="Barlow Light" pitchFamily="2" charset="77"/>
              </a:rPr>
              <a:t>nonummy</a:t>
            </a:r>
            <a:r>
              <a:rPr lang="en-US" sz="1400">
                <a:solidFill>
                  <a:schemeClr val="tx2"/>
                </a:solidFill>
                <a:latin typeface="Barlow Light" pitchFamily="2" charset="77"/>
              </a:rPr>
              <a:t> </a:t>
            </a:r>
            <a:r>
              <a:rPr lang="en-US" sz="1400" err="1">
                <a:solidFill>
                  <a:schemeClr val="tx2"/>
                </a:solidFill>
                <a:latin typeface="Barlow Light" pitchFamily="2" charset="77"/>
              </a:rPr>
              <a:t>nibh</a:t>
            </a:r>
            <a:r>
              <a:rPr lang="en-US" sz="1400">
                <a:solidFill>
                  <a:schemeClr val="tx2"/>
                </a:solidFill>
                <a:latin typeface="Barlow Light" pitchFamily="2" charset="77"/>
              </a:rPr>
              <a:t> </a:t>
            </a:r>
            <a:r>
              <a:rPr lang="en-US" sz="1400" err="1">
                <a:solidFill>
                  <a:schemeClr val="tx2"/>
                </a:solidFill>
                <a:latin typeface="Barlow Light" pitchFamily="2" charset="77"/>
              </a:rPr>
              <a:t>euismod</a:t>
            </a:r>
            <a:r>
              <a:rPr lang="en-US" sz="1400">
                <a:solidFill>
                  <a:schemeClr val="tx2"/>
                </a:solidFill>
                <a:latin typeface="Barlow Light" pitchFamily="2" charset="77"/>
              </a:rPr>
              <a:t> </a:t>
            </a:r>
            <a:r>
              <a:rPr lang="en-US" sz="1400" err="1">
                <a:solidFill>
                  <a:schemeClr val="tx2"/>
                </a:solidFill>
                <a:latin typeface="Barlow Light" pitchFamily="2" charset="77"/>
              </a:rPr>
              <a:t>tincidunt</a:t>
            </a:r>
            <a:r>
              <a:rPr lang="en-US" sz="1400">
                <a:solidFill>
                  <a:schemeClr val="tx2"/>
                </a:solidFill>
                <a:latin typeface="Barlow Light" pitchFamily="2" charset="77"/>
              </a:rPr>
              <a:t> </a:t>
            </a:r>
            <a:r>
              <a:rPr lang="en-US" sz="1400" err="1">
                <a:solidFill>
                  <a:schemeClr val="tx2"/>
                </a:solidFill>
                <a:latin typeface="Barlow Light" pitchFamily="2" charset="77"/>
              </a:rPr>
              <a:t>ut</a:t>
            </a:r>
            <a:r>
              <a:rPr lang="en-US" sz="1400">
                <a:solidFill>
                  <a:schemeClr val="tx2"/>
                </a:solidFill>
                <a:latin typeface="Barlow Light" pitchFamily="2" charset="77"/>
              </a:rPr>
              <a:t> </a:t>
            </a:r>
            <a:r>
              <a:rPr lang="en-US" sz="1400" err="1">
                <a:solidFill>
                  <a:schemeClr val="tx2"/>
                </a:solidFill>
                <a:latin typeface="Barlow Light" pitchFamily="2" charset="77"/>
              </a:rPr>
              <a:t>laoreet</a:t>
            </a:r>
            <a:r>
              <a:rPr lang="en-US" sz="1400">
                <a:solidFill>
                  <a:schemeClr val="tx2"/>
                </a:solidFill>
                <a:latin typeface="Barlow Light" pitchFamily="2" charset="77"/>
              </a:rPr>
              <a:t> dolore magna </a:t>
            </a:r>
            <a:r>
              <a:rPr lang="en-US" sz="1400" err="1">
                <a:solidFill>
                  <a:schemeClr val="tx2"/>
                </a:solidFill>
                <a:latin typeface="Barlow Light" pitchFamily="2" charset="77"/>
              </a:rPr>
              <a:t>aliquam</a:t>
            </a:r>
            <a:r>
              <a:rPr lang="en-US" sz="1400">
                <a:solidFill>
                  <a:schemeClr val="tx2"/>
                </a:solidFill>
                <a:latin typeface="Barlow Light" pitchFamily="2" charset="77"/>
              </a:rPr>
              <a:t> </a:t>
            </a:r>
            <a:r>
              <a:rPr lang="en-US" sz="1400" err="1">
                <a:solidFill>
                  <a:schemeClr val="tx2"/>
                </a:solidFill>
                <a:latin typeface="Barlow Light" pitchFamily="2" charset="77"/>
              </a:rPr>
              <a:t>erat</a:t>
            </a:r>
            <a:r>
              <a:rPr lang="en-US" sz="1400">
                <a:solidFill>
                  <a:schemeClr val="tx2"/>
                </a:solidFill>
                <a:latin typeface="Barlow Light" pitchFamily="2" charset="77"/>
              </a:rPr>
              <a:t> </a:t>
            </a:r>
            <a:r>
              <a:rPr lang="en-US" sz="1400" err="1">
                <a:solidFill>
                  <a:schemeClr val="tx2"/>
                </a:solidFill>
                <a:latin typeface="Barlow Light" pitchFamily="2" charset="77"/>
              </a:rPr>
              <a:t>volutpat</a:t>
            </a:r>
            <a:r>
              <a:rPr lang="en-US" sz="1400">
                <a:solidFill>
                  <a:schemeClr val="tx2"/>
                </a:solidFill>
                <a:latin typeface="Barlow Light" pitchFamily="2" charset="77"/>
              </a:rPr>
              <a:t>.</a:t>
            </a:r>
          </a:p>
          <a:p>
            <a:pPr lvl="0"/>
            <a:endParaRPr lang="en-US"/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27588645-7C30-F946-97F5-DC677B2DF40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20470" y="1409700"/>
            <a:ext cx="5285730" cy="3685753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edit Master text styles.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>
                <a:solidFill>
                  <a:schemeClr val="tx2"/>
                </a:solidFill>
                <a:latin typeface="Barlow Light" pitchFamily="2" charset="77"/>
              </a:rPr>
              <a:t>Lorem ipsum dolor sit </a:t>
            </a:r>
            <a:r>
              <a:rPr lang="en-US" sz="1400" err="1">
                <a:solidFill>
                  <a:schemeClr val="tx2"/>
                </a:solidFill>
                <a:latin typeface="Barlow Light" pitchFamily="2" charset="77"/>
              </a:rPr>
              <a:t>amet</a:t>
            </a:r>
            <a:r>
              <a:rPr lang="en-US" sz="1400">
                <a:solidFill>
                  <a:schemeClr val="tx2"/>
                </a:solidFill>
                <a:latin typeface="Barlow Light" pitchFamily="2" charset="77"/>
              </a:rPr>
              <a:t>, </a:t>
            </a:r>
            <a:r>
              <a:rPr lang="en-US" sz="1400" err="1">
                <a:solidFill>
                  <a:schemeClr val="tx2"/>
                </a:solidFill>
                <a:latin typeface="Barlow Light" pitchFamily="2" charset="77"/>
              </a:rPr>
              <a:t>consectetuer</a:t>
            </a:r>
            <a:r>
              <a:rPr lang="en-US" sz="1400">
                <a:solidFill>
                  <a:schemeClr val="tx2"/>
                </a:solidFill>
                <a:latin typeface="Barlow Light" pitchFamily="2" charset="77"/>
              </a:rPr>
              <a:t> </a:t>
            </a:r>
            <a:r>
              <a:rPr lang="en-US" sz="1400" err="1">
                <a:solidFill>
                  <a:schemeClr val="tx2"/>
                </a:solidFill>
                <a:latin typeface="Barlow Light" pitchFamily="2" charset="77"/>
              </a:rPr>
              <a:t>adipiscing</a:t>
            </a:r>
            <a:r>
              <a:rPr lang="en-US" sz="1400">
                <a:solidFill>
                  <a:schemeClr val="tx2"/>
                </a:solidFill>
                <a:latin typeface="Barlow Light" pitchFamily="2" charset="77"/>
              </a:rPr>
              <a:t> </a:t>
            </a:r>
            <a:r>
              <a:rPr lang="en-US" sz="1400" err="1">
                <a:solidFill>
                  <a:schemeClr val="tx2"/>
                </a:solidFill>
                <a:latin typeface="Barlow Light" pitchFamily="2" charset="77"/>
              </a:rPr>
              <a:t>elit</a:t>
            </a:r>
            <a:r>
              <a:rPr lang="en-US" sz="1400">
                <a:solidFill>
                  <a:schemeClr val="tx2"/>
                </a:solidFill>
                <a:latin typeface="Barlow Light" pitchFamily="2" charset="77"/>
              </a:rPr>
              <a:t>, sed diam </a:t>
            </a:r>
            <a:r>
              <a:rPr lang="en-US" sz="1400" err="1">
                <a:solidFill>
                  <a:schemeClr val="tx2"/>
                </a:solidFill>
                <a:latin typeface="Barlow Light" pitchFamily="2" charset="77"/>
              </a:rPr>
              <a:t>nonummy</a:t>
            </a:r>
            <a:r>
              <a:rPr lang="en-US" sz="1400">
                <a:solidFill>
                  <a:schemeClr val="tx2"/>
                </a:solidFill>
                <a:latin typeface="Barlow Light" pitchFamily="2" charset="77"/>
              </a:rPr>
              <a:t> </a:t>
            </a:r>
            <a:r>
              <a:rPr lang="en-US" sz="1400" err="1">
                <a:solidFill>
                  <a:schemeClr val="tx2"/>
                </a:solidFill>
                <a:latin typeface="Barlow Light" pitchFamily="2" charset="77"/>
              </a:rPr>
              <a:t>nibh</a:t>
            </a:r>
            <a:r>
              <a:rPr lang="en-US" sz="1400">
                <a:solidFill>
                  <a:schemeClr val="tx2"/>
                </a:solidFill>
                <a:latin typeface="Barlow Light" pitchFamily="2" charset="77"/>
              </a:rPr>
              <a:t> </a:t>
            </a:r>
            <a:r>
              <a:rPr lang="en-US" sz="1400" err="1">
                <a:solidFill>
                  <a:schemeClr val="tx2"/>
                </a:solidFill>
                <a:latin typeface="Barlow Light" pitchFamily="2" charset="77"/>
              </a:rPr>
              <a:t>euismod</a:t>
            </a:r>
            <a:r>
              <a:rPr lang="en-US" sz="1400">
                <a:solidFill>
                  <a:schemeClr val="tx2"/>
                </a:solidFill>
                <a:latin typeface="Barlow Light" pitchFamily="2" charset="77"/>
              </a:rPr>
              <a:t> </a:t>
            </a:r>
            <a:r>
              <a:rPr lang="en-US" sz="1400" err="1">
                <a:solidFill>
                  <a:schemeClr val="tx2"/>
                </a:solidFill>
                <a:latin typeface="Barlow Light" pitchFamily="2" charset="77"/>
              </a:rPr>
              <a:t>tincidunt</a:t>
            </a:r>
            <a:r>
              <a:rPr lang="en-US" sz="1400">
                <a:solidFill>
                  <a:schemeClr val="tx2"/>
                </a:solidFill>
                <a:latin typeface="Barlow Light" pitchFamily="2" charset="77"/>
              </a:rPr>
              <a:t> </a:t>
            </a:r>
            <a:r>
              <a:rPr lang="en-US" sz="1400" err="1">
                <a:solidFill>
                  <a:schemeClr val="tx2"/>
                </a:solidFill>
                <a:latin typeface="Barlow Light" pitchFamily="2" charset="77"/>
              </a:rPr>
              <a:t>ut</a:t>
            </a:r>
            <a:r>
              <a:rPr lang="en-US" sz="1400">
                <a:solidFill>
                  <a:schemeClr val="tx2"/>
                </a:solidFill>
                <a:latin typeface="Barlow Light" pitchFamily="2" charset="77"/>
              </a:rPr>
              <a:t> </a:t>
            </a:r>
            <a:r>
              <a:rPr lang="en-US" sz="1400" err="1">
                <a:solidFill>
                  <a:schemeClr val="tx2"/>
                </a:solidFill>
                <a:latin typeface="Barlow Light" pitchFamily="2" charset="77"/>
              </a:rPr>
              <a:t>laoreet</a:t>
            </a:r>
            <a:r>
              <a:rPr lang="en-US" sz="1400">
                <a:solidFill>
                  <a:schemeClr val="tx2"/>
                </a:solidFill>
                <a:latin typeface="Barlow Light" pitchFamily="2" charset="77"/>
              </a:rPr>
              <a:t> dolore magna </a:t>
            </a:r>
            <a:r>
              <a:rPr lang="en-US" sz="1400" err="1">
                <a:solidFill>
                  <a:schemeClr val="tx2"/>
                </a:solidFill>
                <a:latin typeface="Barlow Light" pitchFamily="2" charset="77"/>
              </a:rPr>
              <a:t>aliquam</a:t>
            </a:r>
            <a:r>
              <a:rPr lang="en-US" sz="1400">
                <a:solidFill>
                  <a:schemeClr val="tx2"/>
                </a:solidFill>
                <a:latin typeface="Barlow Light" pitchFamily="2" charset="77"/>
              </a:rPr>
              <a:t> </a:t>
            </a:r>
            <a:r>
              <a:rPr lang="en-US" sz="1400" err="1">
                <a:solidFill>
                  <a:schemeClr val="tx2"/>
                </a:solidFill>
                <a:latin typeface="Barlow Light" pitchFamily="2" charset="77"/>
              </a:rPr>
              <a:t>erat</a:t>
            </a:r>
            <a:r>
              <a:rPr lang="en-US" sz="1400">
                <a:solidFill>
                  <a:schemeClr val="tx2"/>
                </a:solidFill>
                <a:latin typeface="Barlow Light" pitchFamily="2" charset="77"/>
              </a:rPr>
              <a:t> </a:t>
            </a:r>
            <a:r>
              <a:rPr lang="en-US" sz="1400" err="1">
                <a:solidFill>
                  <a:schemeClr val="tx2"/>
                </a:solidFill>
                <a:latin typeface="Barlow Light" pitchFamily="2" charset="77"/>
              </a:rPr>
              <a:t>volutpat</a:t>
            </a:r>
            <a:r>
              <a:rPr lang="en-US" sz="1400">
                <a:solidFill>
                  <a:schemeClr val="tx2"/>
                </a:solidFill>
                <a:latin typeface="Barlow Light" pitchFamily="2" charset="77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>
                <a:solidFill>
                  <a:schemeClr val="tx2"/>
                </a:solidFill>
                <a:latin typeface="Barlow Light" pitchFamily="2" charset="77"/>
              </a:rPr>
              <a:t>Lorem ipsum dolor sit </a:t>
            </a:r>
            <a:r>
              <a:rPr lang="en-US" sz="1400" err="1">
                <a:solidFill>
                  <a:schemeClr val="tx2"/>
                </a:solidFill>
                <a:latin typeface="Barlow Light" pitchFamily="2" charset="77"/>
              </a:rPr>
              <a:t>amet</a:t>
            </a:r>
            <a:r>
              <a:rPr lang="en-US" sz="1400">
                <a:solidFill>
                  <a:schemeClr val="tx2"/>
                </a:solidFill>
                <a:latin typeface="Barlow Light" pitchFamily="2" charset="77"/>
              </a:rPr>
              <a:t>, </a:t>
            </a:r>
            <a:r>
              <a:rPr lang="en-US" sz="1400" err="1">
                <a:solidFill>
                  <a:schemeClr val="tx2"/>
                </a:solidFill>
                <a:latin typeface="Barlow Light" pitchFamily="2" charset="77"/>
              </a:rPr>
              <a:t>consectetuer</a:t>
            </a:r>
            <a:r>
              <a:rPr lang="en-US" sz="1400">
                <a:solidFill>
                  <a:schemeClr val="tx2"/>
                </a:solidFill>
                <a:latin typeface="Barlow Light" pitchFamily="2" charset="77"/>
              </a:rPr>
              <a:t> </a:t>
            </a:r>
            <a:r>
              <a:rPr lang="en-US" sz="1400" err="1">
                <a:solidFill>
                  <a:schemeClr val="tx2"/>
                </a:solidFill>
                <a:latin typeface="Barlow Light" pitchFamily="2" charset="77"/>
              </a:rPr>
              <a:t>adipiscing</a:t>
            </a:r>
            <a:r>
              <a:rPr lang="en-US" sz="1400">
                <a:solidFill>
                  <a:schemeClr val="tx2"/>
                </a:solidFill>
                <a:latin typeface="Barlow Light" pitchFamily="2" charset="77"/>
              </a:rPr>
              <a:t> </a:t>
            </a:r>
            <a:r>
              <a:rPr lang="en-US" sz="1400" err="1">
                <a:solidFill>
                  <a:schemeClr val="tx2"/>
                </a:solidFill>
                <a:latin typeface="Barlow Light" pitchFamily="2" charset="77"/>
              </a:rPr>
              <a:t>elit</a:t>
            </a:r>
            <a:r>
              <a:rPr lang="en-US" sz="1400">
                <a:solidFill>
                  <a:schemeClr val="tx2"/>
                </a:solidFill>
                <a:latin typeface="Barlow Light" pitchFamily="2" charset="77"/>
              </a:rPr>
              <a:t>, sed diam </a:t>
            </a:r>
            <a:r>
              <a:rPr lang="en-US" sz="1400" err="1">
                <a:solidFill>
                  <a:schemeClr val="tx2"/>
                </a:solidFill>
                <a:latin typeface="Barlow Light" pitchFamily="2" charset="77"/>
              </a:rPr>
              <a:t>nonummy</a:t>
            </a:r>
            <a:r>
              <a:rPr lang="en-US" sz="1400">
                <a:solidFill>
                  <a:schemeClr val="tx2"/>
                </a:solidFill>
                <a:latin typeface="Barlow Light" pitchFamily="2" charset="77"/>
              </a:rPr>
              <a:t> </a:t>
            </a:r>
            <a:r>
              <a:rPr lang="en-US" sz="1400" err="1">
                <a:solidFill>
                  <a:schemeClr val="tx2"/>
                </a:solidFill>
                <a:latin typeface="Barlow Light" pitchFamily="2" charset="77"/>
              </a:rPr>
              <a:t>nibh</a:t>
            </a:r>
            <a:r>
              <a:rPr lang="en-US" sz="1400">
                <a:solidFill>
                  <a:schemeClr val="tx2"/>
                </a:solidFill>
                <a:latin typeface="Barlow Light" pitchFamily="2" charset="77"/>
              </a:rPr>
              <a:t> </a:t>
            </a:r>
            <a:r>
              <a:rPr lang="en-US" sz="1400" err="1">
                <a:solidFill>
                  <a:schemeClr val="tx2"/>
                </a:solidFill>
                <a:latin typeface="Barlow Light" pitchFamily="2" charset="77"/>
              </a:rPr>
              <a:t>euismod</a:t>
            </a:r>
            <a:r>
              <a:rPr lang="en-US" sz="1400">
                <a:solidFill>
                  <a:schemeClr val="tx2"/>
                </a:solidFill>
                <a:latin typeface="Barlow Light" pitchFamily="2" charset="77"/>
              </a:rPr>
              <a:t> </a:t>
            </a:r>
            <a:r>
              <a:rPr lang="en-US" sz="1400" err="1">
                <a:solidFill>
                  <a:schemeClr val="tx2"/>
                </a:solidFill>
                <a:latin typeface="Barlow Light" pitchFamily="2" charset="77"/>
              </a:rPr>
              <a:t>tincidunt</a:t>
            </a:r>
            <a:r>
              <a:rPr lang="en-US" sz="1400">
                <a:solidFill>
                  <a:schemeClr val="tx2"/>
                </a:solidFill>
                <a:latin typeface="Barlow Light" pitchFamily="2" charset="77"/>
              </a:rPr>
              <a:t> </a:t>
            </a:r>
            <a:r>
              <a:rPr lang="en-US" sz="1400" err="1">
                <a:solidFill>
                  <a:schemeClr val="tx2"/>
                </a:solidFill>
                <a:latin typeface="Barlow Light" pitchFamily="2" charset="77"/>
              </a:rPr>
              <a:t>ut</a:t>
            </a:r>
            <a:r>
              <a:rPr lang="en-US" sz="1400">
                <a:solidFill>
                  <a:schemeClr val="tx2"/>
                </a:solidFill>
                <a:latin typeface="Barlow Light" pitchFamily="2" charset="77"/>
              </a:rPr>
              <a:t> </a:t>
            </a:r>
            <a:r>
              <a:rPr lang="en-US" sz="1400" err="1">
                <a:solidFill>
                  <a:schemeClr val="tx2"/>
                </a:solidFill>
                <a:latin typeface="Barlow Light" pitchFamily="2" charset="77"/>
              </a:rPr>
              <a:t>laoreet</a:t>
            </a:r>
            <a:r>
              <a:rPr lang="en-US" sz="1400">
                <a:solidFill>
                  <a:schemeClr val="tx2"/>
                </a:solidFill>
                <a:latin typeface="Barlow Light" pitchFamily="2" charset="77"/>
              </a:rPr>
              <a:t> dolore magna </a:t>
            </a:r>
            <a:r>
              <a:rPr lang="en-US" sz="1400" err="1">
                <a:solidFill>
                  <a:schemeClr val="tx2"/>
                </a:solidFill>
                <a:latin typeface="Barlow Light" pitchFamily="2" charset="77"/>
              </a:rPr>
              <a:t>aliquam</a:t>
            </a:r>
            <a:r>
              <a:rPr lang="en-US" sz="1400">
                <a:solidFill>
                  <a:schemeClr val="tx2"/>
                </a:solidFill>
                <a:latin typeface="Barlow Light" pitchFamily="2" charset="77"/>
              </a:rPr>
              <a:t> </a:t>
            </a:r>
            <a:r>
              <a:rPr lang="en-US" sz="1400" err="1">
                <a:solidFill>
                  <a:schemeClr val="tx2"/>
                </a:solidFill>
                <a:latin typeface="Barlow Light" pitchFamily="2" charset="77"/>
              </a:rPr>
              <a:t>erat</a:t>
            </a:r>
            <a:r>
              <a:rPr lang="en-US" sz="1400">
                <a:solidFill>
                  <a:schemeClr val="tx2"/>
                </a:solidFill>
                <a:latin typeface="Barlow Light" pitchFamily="2" charset="77"/>
              </a:rPr>
              <a:t> </a:t>
            </a:r>
            <a:r>
              <a:rPr lang="en-US" sz="1400" err="1">
                <a:solidFill>
                  <a:schemeClr val="tx2"/>
                </a:solidFill>
                <a:latin typeface="Barlow Light" pitchFamily="2" charset="77"/>
              </a:rPr>
              <a:t>volutpat</a:t>
            </a:r>
            <a:r>
              <a:rPr lang="en-US" sz="1400">
                <a:solidFill>
                  <a:schemeClr val="tx2"/>
                </a:solidFill>
                <a:latin typeface="Barlow Light" pitchFamily="2" charset="77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>
                <a:solidFill>
                  <a:schemeClr val="tx2"/>
                </a:solidFill>
                <a:latin typeface="Barlow Light" pitchFamily="2" charset="77"/>
              </a:rPr>
              <a:t>Lorem ipsum dolor sit </a:t>
            </a:r>
            <a:r>
              <a:rPr lang="en-US" sz="1400" err="1">
                <a:solidFill>
                  <a:schemeClr val="tx2"/>
                </a:solidFill>
                <a:latin typeface="Barlow Light" pitchFamily="2" charset="77"/>
              </a:rPr>
              <a:t>amet</a:t>
            </a:r>
            <a:r>
              <a:rPr lang="en-US" sz="1400">
                <a:solidFill>
                  <a:schemeClr val="tx2"/>
                </a:solidFill>
                <a:latin typeface="Barlow Light" pitchFamily="2" charset="77"/>
              </a:rPr>
              <a:t>, </a:t>
            </a:r>
            <a:r>
              <a:rPr lang="en-US" sz="1400" err="1">
                <a:solidFill>
                  <a:schemeClr val="tx2"/>
                </a:solidFill>
                <a:latin typeface="Barlow Light" pitchFamily="2" charset="77"/>
              </a:rPr>
              <a:t>consectetuer</a:t>
            </a:r>
            <a:r>
              <a:rPr lang="en-US" sz="1400">
                <a:solidFill>
                  <a:schemeClr val="tx2"/>
                </a:solidFill>
                <a:latin typeface="Barlow Light" pitchFamily="2" charset="77"/>
              </a:rPr>
              <a:t> </a:t>
            </a:r>
            <a:r>
              <a:rPr lang="en-US" sz="1400" err="1">
                <a:solidFill>
                  <a:schemeClr val="tx2"/>
                </a:solidFill>
                <a:latin typeface="Barlow Light" pitchFamily="2" charset="77"/>
              </a:rPr>
              <a:t>adipiscing</a:t>
            </a:r>
            <a:r>
              <a:rPr lang="en-US" sz="1400">
                <a:solidFill>
                  <a:schemeClr val="tx2"/>
                </a:solidFill>
                <a:latin typeface="Barlow Light" pitchFamily="2" charset="77"/>
              </a:rPr>
              <a:t> </a:t>
            </a:r>
            <a:r>
              <a:rPr lang="en-US" sz="1400" err="1">
                <a:solidFill>
                  <a:schemeClr val="tx2"/>
                </a:solidFill>
                <a:latin typeface="Barlow Light" pitchFamily="2" charset="77"/>
              </a:rPr>
              <a:t>elit</a:t>
            </a:r>
            <a:r>
              <a:rPr lang="en-US" sz="1400">
                <a:solidFill>
                  <a:schemeClr val="tx2"/>
                </a:solidFill>
                <a:latin typeface="Barlow Light" pitchFamily="2" charset="77"/>
              </a:rPr>
              <a:t>, sed diam </a:t>
            </a:r>
            <a:r>
              <a:rPr lang="en-US" sz="1400" err="1">
                <a:solidFill>
                  <a:schemeClr val="tx2"/>
                </a:solidFill>
                <a:latin typeface="Barlow Light" pitchFamily="2" charset="77"/>
              </a:rPr>
              <a:t>nonummy</a:t>
            </a:r>
            <a:r>
              <a:rPr lang="en-US" sz="1400">
                <a:solidFill>
                  <a:schemeClr val="tx2"/>
                </a:solidFill>
                <a:latin typeface="Barlow Light" pitchFamily="2" charset="77"/>
              </a:rPr>
              <a:t> </a:t>
            </a:r>
            <a:r>
              <a:rPr lang="en-US" sz="1400" err="1">
                <a:solidFill>
                  <a:schemeClr val="tx2"/>
                </a:solidFill>
                <a:latin typeface="Barlow Light" pitchFamily="2" charset="77"/>
              </a:rPr>
              <a:t>nibh</a:t>
            </a:r>
            <a:r>
              <a:rPr lang="en-US" sz="1400">
                <a:solidFill>
                  <a:schemeClr val="tx2"/>
                </a:solidFill>
                <a:latin typeface="Barlow Light" pitchFamily="2" charset="77"/>
              </a:rPr>
              <a:t> </a:t>
            </a:r>
            <a:r>
              <a:rPr lang="en-US" sz="1400" err="1">
                <a:solidFill>
                  <a:schemeClr val="tx2"/>
                </a:solidFill>
                <a:latin typeface="Barlow Light" pitchFamily="2" charset="77"/>
              </a:rPr>
              <a:t>euismod</a:t>
            </a:r>
            <a:r>
              <a:rPr lang="en-US" sz="1400">
                <a:solidFill>
                  <a:schemeClr val="tx2"/>
                </a:solidFill>
                <a:latin typeface="Barlow Light" pitchFamily="2" charset="77"/>
              </a:rPr>
              <a:t> </a:t>
            </a:r>
            <a:r>
              <a:rPr lang="en-US" sz="1400" err="1">
                <a:solidFill>
                  <a:schemeClr val="tx2"/>
                </a:solidFill>
                <a:latin typeface="Barlow Light" pitchFamily="2" charset="77"/>
              </a:rPr>
              <a:t>tincidunt</a:t>
            </a:r>
            <a:r>
              <a:rPr lang="en-US" sz="1400">
                <a:solidFill>
                  <a:schemeClr val="tx2"/>
                </a:solidFill>
                <a:latin typeface="Barlow Light" pitchFamily="2" charset="77"/>
              </a:rPr>
              <a:t> </a:t>
            </a:r>
            <a:r>
              <a:rPr lang="en-US" sz="1400" err="1">
                <a:solidFill>
                  <a:schemeClr val="tx2"/>
                </a:solidFill>
                <a:latin typeface="Barlow Light" pitchFamily="2" charset="77"/>
              </a:rPr>
              <a:t>ut</a:t>
            </a:r>
            <a:r>
              <a:rPr lang="en-US" sz="1400">
                <a:solidFill>
                  <a:schemeClr val="tx2"/>
                </a:solidFill>
                <a:latin typeface="Barlow Light" pitchFamily="2" charset="77"/>
              </a:rPr>
              <a:t> </a:t>
            </a:r>
            <a:r>
              <a:rPr lang="en-US" sz="1400" err="1">
                <a:solidFill>
                  <a:schemeClr val="tx2"/>
                </a:solidFill>
                <a:latin typeface="Barlow Light" pitchFamily="2" charset="77"/>
              </a:rPr>
              <a:t>laoreet</a:t>
            </a:r>
            <a:r>
              <a:rPr lang="en-US" sz="1400">
                <a:solidFill>
                  <a:schemeClr val="tx2"/>
                </a:solidFill>
                <a:latin typeface="Barlow Light" pitchFamily="2" charset="77"/>
              </a:rPr>
              <a:t> dolore magna </a:t>
            </a:r>
            <a:r>
              <a:rPr lang="en-US" sz="1400" err="1">
                <a:solidFill>
                  <a:schemeClr val="tx2"/>
                </a:solidFill>
                <a:latin typeface="Barlow Light" pitchFamily="2" charset="77"/>
              </a:rPr>
              <a:t>aliquam</a:t>
            </a:r>
            <a:r>
              <a:rPr lang="en-US" sz="1400">
                <a:solidFill>
                  <a:schemeClr val="tx2"/>
                </a:solidFill>
                <a:latin typeface="Barlow Light" pitchFamily="2" charset="77"/>
              </a:rPr>
              <a:t> </a:t>
            </a:r>
            <a:r>
              <a:rPr lang="en-US" sz="1400" err="1">
                <a:solidFill>
                  <a:schemeClr val="tx2"/>
                </a:solidFill>
                <a:latin typeface="Barlow Light" pitchFamily="2" charset="77"/>
              </a:rPr>
              <a:t>erat</a:t>
            </a:r>
            <a:r>
              <a:rPr lang="en-US" sz="1400">
                <a:solidFill>
                  <a:schemeClr val="tx2"/>
                </a:solidFill>
                <a:latin typeface="Barlow Light" pitchFamily="2" charset="77"/>
              </a:rPr>
              <a:t> </a:t>
            </a:r>
            <a:r>
              <a:rPr lang="en-US" sz="1400" err="1">
                <a:solidFill>
                  <a:schemeClr val="tx2"/>
                </a:solidFill>
                <a:latin typeface="Barlow Light" pitchFamily="2" charset="77"/>
              </a:rPr>
              <a:t>volutpat</a:t>
            </a:r>
            <a:r>
              <a:rPr lang="en-US" sz="1400">
                <a:solidFill>
                  <a:schemeClr val="tx2"/>
                </a:solidFill>
                <a:latin typeface="Barlow Light" pitchFamily="2" charset="77"/>
              </a:rPr>
              <a:t>.</a:t>
            </a:r>
          </a:p>
          <a:p>
            <a:pPr lvl="0"/>
            <a:endParaRPr lang="en-US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7FED22A6-A46C-734B-82B2-C87B303592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58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© CCC Intelligent Solutions Inc. All rights reserved.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EE24AB5A-57EC-5A40-AEC6-BF9238415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5077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000" b="0" i="0">
                <a:latin typeface="Barlow" pitchFamily="2" charset="77"/>
              </a:defRPr>
            </a:lvl1pPr>
          </a:lstStyle>
          <a:p>
            <a:fld id="{DABD55EF-5450-DE44-B37E-CF0FEFAE1853}" type="slidenum">
              <a:rPr lang="en-US" smtClean="0"/>
              <a:pPr/>
              <a:t>‹#›</a:t>
            </a:fld>
            <a:endParaRPr lang="en-US" b="0"/>
          </a:p>
        </p:txBody>
      </p:sp>
    </p:spTree>
    <p:extLst>
      <p:ext uri="{BB962C8B-B14F-4D97-AF65-F5344CB8AC3E}">
        <p14:creationId xmlns:p14="http://schemas.microsoft.com/office/powerpoint/2010/main" val="62392606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9B0CE-53A8-5A42-BF5F-D97EB2DED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7FED22A6-A46C-734B-82B2-C87B303592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58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© CCC Intelligent Solutions Inc. All rights reserved.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EE24AB5A-57EC-5A40-AEC6-BF9238415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5077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000" b="0" i="0">
                <a:latin typeface="Barlow" pitchFamily="2" charset="77"/>
              </a:defRPr>
            </a:lvl1pPr>
          </a:lstStyle>
          <a:p>
            <a:fld id="{DABD55EF-5450-DE44-B37E-CF0FEFAE1853}" type="slidenum">
              <a:rPr lang="en-US" smtClean="0"/>
              <a:pPr/>
              <a:t>‹#›</a:t>
            </a:fld>
            <a:endParaRPr lang="en-US" b="0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D394BB09-E5FD-EE4B-A166-1A2EDDFE168D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85800" y="1409700"/>
            <a:ext cx="3459866" cy="3399631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/>
            </a:lvl1pPr>
          </a:lstStyle>
          <a:p>
            <a:pPr lvl="0"/>
            <a:r>
              <a:rPr lang="en-US"/>
              <a:t>Click to edit Master text.</a:t>
            </a:r>
          </a:p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diam </a:t>
            </a:r>
            <a:r>
              <a:rPr lang="en-US" err="1"/>
              <a:t>nonummy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laoreet</a:t>
            </a:r>
            <a:r>
              <a:rPr lang="en-US"/>
              <a:t> dolore magna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erat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</a:t>
            </a:r>
          </a:p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diam </a:t>
            </a:r>
            <a:r>
              <a:rPr lang="en-US" err="1"/>
              <a:t>nonummy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laoreet</a:t>
            </a:r>
            <a:r>
              <a:rPr lang="en-US"/>
              <a:t> dolore magna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erat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sz="2000">
              <a:solidFill>
                <a:schemeClr val="tx2"/>
              </a:solidFill>
              <a:latin typeface="Barlow Light" pitchFamily="2" charset="77"/>
            </a:endParaRP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BE3347D3-24CB-C844-9C44-967E4579E69A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4357867" y="1409700"/>
            <a:ext cx="3459866" cy="3399631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1400"/>
            </a:lvl1pPr>
          </a:lstStyle>
          <a:p>
            <a:pPr lvl="0"/>
            <a:r>
              <a:rPr lang="en-US"/>
              <a:t>Click to edit Master text.</a:t>
            </a:r>
          </a:p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diam </a:t>
            </a:r>
            <a:r>
              <a:rPr lang="en-US" err="1"/>
              <a:t>nonummy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laoreet</a:t>
            </a:r>
            <a:r>
              <a:rPr lang="en-US"/>
              <a:t> dolore magna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erat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</a:t>
            </a:r>
          </a:p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diam </a:t>
            </a:r>
            <a:r>
              <a:rPr lang="en-US" err="1"/>
              <a:t>nonummy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laoreet</a:t>
            </a:r>
            <a:r>
              <a:rPr lang="en-US"/>
              <a:t> dolore magna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erat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F891565B-3256-894A-B26F-EC530E643C7D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8029934" y="1409699"/>
            <a:ext cx="3459866" cy="3399631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1400"/>
            </a:lvl1pPr>
          </a:lstStyle>
          <a:p>
            <a:pPr lvl="0"/>
            <a:r>
              <a:rPr lang="en-US"/>
              <a:t>Click to edit Master text.</a:t>
            </a:r>
          </a:p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diam </a:t>
            </a:r>
            <a:r>
              <a:rPr lang="en-US" err="1"/>
              <a:t>nonummy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laoreet</a:t>
            </a:r>
            <a:r>
              <a:rPr lang="en-US"/>
              <a:t> dolore magna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erat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</a:t>
            </a:r>
          </a:p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diam </a:t>
            </a:r>
            <a:r>
              <a:rPr lang="en-US" err="1"/>
              <a:t>nonummy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laoreet</a:t>
            </a:r>
            <a:r>
              <a:rPr lang="en-US"/>
              <a:t> dolore magna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erat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7667725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9B0CE-53A8-5A42-BF5F-D97EB2DED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7FED22A6-A46C-734B-82B2-C87B303592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58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© CCC Intelligent Solutions Inc. All rights reserved.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EE24AB5A-57EC-5A40-AEC6-BF9238415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5077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000" b="0" i="0">
                <a:latin typeface="Barlow" pitchFamily="2" charset="77"/>
              </a:defRPr>
            </a:lvl1pPr>
          </a:lstStyle>
          <a:p>
            <a:fld id="{DABD55EF-5450-DE44-B37E-CF0FEFAE1853}" type="slidenum">
              <a:rPr lang="en-US" smtClean="0"/>
              <a:pPr/>
              <a:t>‹#›</a:t>
            </a:fld>
            <a:endParaRPr lang="en-US" b="0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BE3347D3-24CB-C844-9C44-967E4579E69A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4357867" y="1409701"/>
            <a:ext cx="3459866" cy="3972527"/>
          </a:xfrm>
        </p:spPr>
        <p:txBody>
          <a:bodyPr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/>
            </a:lvl1pPr>
          </a:lstStyle>
          <a:p>
            <a:pPr lvl="0"/>
            <a:r>
              <a:rPr lang="en-US"/>
              <a:t>Click to edit Master text.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diam </a:t>
            </a:r>
            <a:r>
              <a:rPr lang="en-US" err="1"/>
              <a:t>nonummy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euismod</a:t>
            </a:r>
            <a:r>
              <a:rPr lang="en-US"/>
              <a:t> 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laoreet</a:t>
            </a:r>
            <a:r>
              <a:rPr lang="en-US"/>
              <a:t> dolore magna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erat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diam </a:t>
            </a:r>
            <a:r>
              <a:rPr lang="en-US" err="1"/>
              <a:t>nonummy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laoreet</a:t>
            </a:r>
            <a:r>
              <a:rPr lang="en-US"/>
              <a:t> dolore magna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erat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</a:t>
            </a:r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D6BA004C-9941-6F43-9ABC-3F57A406EE92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685800" y="1409701"/>
            <a:ext cx="3459866" cy="3972527"/>
          </a:xfrm>
        </p:spPr>
        <p:txBody>
          <a:bodyPr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/>
            </a:lvl1pPr>
          </a:lstStyle>
          <a:p>
            <a:pPr lvl="0"/>
            <a:r>
              <a:rPr lang="en-US"/>
              <a:t>Click to edit Master text.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diam </a:t>
            </a:r>
            <a:r>
              <a:rPr lang="en-US" err="1"/>
              <a:t>nonummy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euismod</a:t>
            </a:r>
            <a:r>
              <a:rPr lang="en-US"/>
              <a:t> 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laoreet</a:t>
            </a:r>
            <a:r>
              <a:rPr lang="en-US"/>
              <a:t> dolore magna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erat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diam </a:t>
            </a:r>
            <a:r>
              <a:rPr lang="en-US" err="1"/>
              <a:t>nonummy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laoreet</a:t>
            </a:r>
            <a:r>
              <a:rPr lang="en-US"/>
              <a:t> dolore magna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erat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27566A1D-C086-2840-9F98-73C4F3F2900A}"/>
              </a:ext>
            </a:extLst>
          </p:cNvPr>
          <p:cNvSpPr>
            <a:spLocks noGrp="1"/>
          </p:cNvSpPr>
          <p:nvPr>
            <p:ph sz="half" idx="17" hasCustomPrompt="1"/>
          </p:nvPr>
        </p:nvSpPr>
        <p:spPr>
          <a:xfrm>
            <a:off x="8029934" y="1409701"/>
            <a:ext cx="3459866" cy="3972527"/>
          </a:xfrm>
        </p:spPr>
        <p:txBody>
          <a:bodyPr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/>
            </a:lvl1pPr>
          </a:lstStyle>
          <a:p>
            <a:pPr lvl="0"/>
            <a:r>
              <a:rPr lang="en-US"/>
              <a:t>Click to edit Master text.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diam </a:t>
            </a:r>
            <a:r>
              <a:rPr lang="en-US" err="1"/>
              <a:t>nonummy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euismod</a:t>
            </a:r>
            <a:r>
              <a:rPr lang="en-US"/>
              <a:t> 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laoreet</a:t>
            </a:r>
            <a:r>
              <a:rPr lang="en-US"/>
              <a:t> dolore magna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erat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diam </a:t>
            </a:r>
            <a:r>
              <a:rPr lang="en-US" err="1"/>
              <a:t>nonummy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laoreet</a:t>
            </a:r>
            <a:r>
              <a:rPr lang="en-US"/>
              <a:t> dolore magna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erat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9448120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9B0CE-53A8-5A42-BF5F-D97EB2DED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7FED22A6-A46C-734B-82B2-C87B303592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58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© CCC Intelligent Solutions Inc. All rights reserved.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EE24AB5A-57EC-5A40-AEC6-BF9238415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5077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000" b="0" i="0">
                <a:latin typeface="Barlow" pitchFamily="2" charset="77"/>
              </a:defRPr>
            </a:lvl1pPr>
          </a:lstStyle>
          <a:p>
            <a:fld id="{DABD55EF-5450-DE44-B37E-CF0FEFAE1853}" type="slidenum">
              <a:rPr lang="en-US" smtClean="0"/>
              <a:pPr/>
              <a:t>‹#›</a:t>
            </a:fld>
            <a:endParaRPr lang="en-US" b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4B6F77-37A5-A345-9820-9C2C7A0550A0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85800" y="2140040"/>
            <a:ext cx="3109913" cy="2905125"/>
          </a:xfrm>
        </p:spPr>
        <p:txBody>
          <a:bodyPr>
            <a:noAutofit/>
          </a:bodyPr>
          <a:lstStyle/>
          <a:p>
            <a:pPr lvl="0"/>
            <a:r>
              <a:rPr lang="en-US"/>
              <a:t>Mobile Modules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A2A1C207-C648-564D-B5F6-AA91CFB431C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4121722" y="1900186"/>
            <a:ext cx="1172692" cy="2534210"/>
          </a:xfrm>
          <a:prstGeom prst="rect">
            <a:avLst/>
          </a:prstGeom>
        </p:spPr>
      </p:pic>
      <p:sp>
        <p:nvSpPr>
          <p:cNvPr id="43" name="Text Placeholder 29">
            <a:extLst>
              <a:ext uri="{FF2B5EF4-FFF2-40B4-BE49-F238E27FC236}">
                <a16:creationId xmlns:a16="http://schemas.microsoft.com/office/drawing/2014/main" id="{8E8C7260-15C4-9A4B-85AB-02B322EC388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74668" y="4528148"/>
            <a:ext cx="1066800" cy="393700"/>
          </a:xfrm>
        </p:spPr>
        <p:txBody>
          <a:bodyPr>
            <a:noAutofit/>
          </a:bodyPr>
          <a:lstStyle>
            <a:lvl1pPr algn="ctr">
              <a:defRPr sz="1000" cap="all" baseline="0"/>
            </a:lvl1pPr>
          </a:lstStyle>
          <a:p>
            <a:pPr lvl="0"/>
            <a:r>
              <a:rPr lang="en-US"/>
              <a:t>Product name here</a:t>
            </a:r>
          </a:p>
        </p:txBody>
      </p:sp>
      <p:sp>
        <p:nvSpPr>
          <p:cNvPr id="44" name="Text Placeholder 29">
            <a:extLst>
              <a:ext uri="{FF2B5EF4-FFF2-40B4-BE49-F238E27FC236}">
                <a16:creationId xmlns:a16="http://schemas.microsoft.com/office/drawing/2014/main" id="{414D2357-5DC6-7147-B655-A202D6A01AB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424286" y="4528148"/>
            <a:ext cx="1066800" cy="393700"/>
          </a:xfrm>
        </p:spPr>
        <p:txBody>
          <a:bodyPr>
            <a:noAutofit/>
          </a:bodyPr>
          <a:lstStyle>
            <a:lvl1pPr algn="ctr">
              <a:defRPr sz="1000" cap="all" baseline="0"/>
            </a:lvl1pPr>
          </a:lstStyle>
          <a:p>
            <a:pPr lvl="0"/>
            <a:r>
              <a:rPr lang="en-US"/>
              <a:t>Product name here</a:t>
            </a:r>
          </a:p>
        </p:txBody>
      </p:sp>
      <p:sp>
        <p:nvSpPr>
          <p:cNvPr id="45" name="Text Placeholder 29">
            <a:extLst>
              <a:ext uri="{FF2B5EF4-FFF2-40B4-BE49-F238E27FC236}">
                <a16:creationId xmlns:a16="http://schemas.microsoft.com/office/drawing/2014/main" id="{381E1E7B-C53D-A044-A660-4E3EF21C0E8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73904" y="4528148"/>
            <a:ext cx="1066800" cy="393700"/>
          </a:xfrm>
        </p:spPr>
        <p:txBody>
          <a:bodyPr>
            <a:noAutofit/>
          </a:bodyPr>
          <a:lstStyle>
            <a:lvl1pPr algn="ctr">
              <a:defRPr sz="1000" cap="all" baseline="0"/>
            </a:lvl1pPr>
          </a:lstStyle>
          <a:p>
            <a:pPr lvl="0"/>
            <a:r>
              <a:rPr lang="en-US"/>
              <a:t>Product name here</a:t>
            </a:r>
          </a:p>
        </p:txBody>
      </p:sp>
      <p:sp>
        <p:nvSpPr>
          <p:cNvPr id="46" name="Text Placeholder 29">
            <a:extLst>
              <a:ext uri="{FF2B5EF4-FFF2-40B4-BE49-F238E27FC236}">
                <a16:creationId xmlns:a16="http://schemas.microsoft.com/office/drawing/2014/main" id="{C23BB779-AE8D-6C45-9B4D-8D88A6A50D5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923522" y="4528148"/>
            <a:ext cx="1066800" cy="393700"/>
          </a:xfrm>
        </p:spPr>
        <p:txBody>
          <a:bodyPr>
            <a:noAutofit/>
          </a:bodyPr>
          <a:lstStyle>
            <a:lvl1pPr algn="ctr">
              <a:defRPr sz="1000" cap="all" baseline="0"/>
            </a:lvl1pPr>
          </a:lstStyle>
          <a:p>
            <a:pPr lvl="0"/>
            <a:r>
              <a:rPr lang="en-US"/>
              <a:t>Product name here</a:t>
            </a:r>
          </a:p>
        </p:txBody>
      </p:sp>
      <p:sp>
        <p:nvSpPr>
          <p:cNvPr id="47" name="Text Placeholder 29">
            <a:extLst>
              <a:ext uri="{FF2B5EF4-FFF2-40B4-BE49-F238E27FC236}">
                <a16:creationId xmlns:a16="http://schemas.microsoft.com/office/drawing/2014/main" id="{CDD70D7D-51C8-6E4D-94BB-E66C2F3760B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173140" y="4528148"/>
            <a:ext cx="1066800" cy="393700"/>
          </a:xfrm>
        </p:spPr>
        <p:txBody>
          <a:bodyPr>
            <a:noAutofit/>
          </a:bodyPr>
          <a:lstStyle>
            <a:lvl1pPr algn="ctr">
              <a:defRPr sz="1000" cap="all" baseline="0"/>
            </a:lvl1pPr>
          </a:lstStyle>
          <a:p>
            <a:pPr lvl="0"/>
            <a:r>
              <a:rPr lang="en-US"/>
              <a:t>Product name here</a:t>
            </a:r>
          </a:p>
        </p:txBody>
      </p:sp>
      <p:sp>
        <p:nvSpPr>
          <p:cNvPr id="48" name="Text Placeholder 29">
            <a:extLst>
              <a:ext uri="{FF2B5EF4-FFF2-40B4-BE49-F238E27FC236}">
                <a16:creationId xmlns:a16="http://schemas.microsoft.com/office/drawing/2014/main" id="{67AE42BA-FA97-A740-944A-C3058409326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422760" y="4528148"/>
            <a:ext cx="1066800" cy="393700"/>
          </a:xfrm>
        </p:spPr>
        <p:txBody>
          <a:bodyPr>
            <a:noAutofit/>
          </a:bodyPr>
          <a:lstStyle>
            <a:lvl1pPr algn="ctr">
              <a:defRPr sz="1000" cap="all" baseline="0"/>
            </a:lvl1pPr>
          </a:lstStyle>
          <a:p>
            <a:pPr lvl="0"/>
            <a:r>
              <a:rPr lang="en-US"/>
              <a:t>Product name here</a:t>
            </a:r>
          </a:p>
        </p:txBody>
      </p:sp>
      <p:sp>
        <p:nvSpPr>
          <p:cNvPr id="49" name="Picture Placeholder 36">
            <a:extLst>
              <a:ext uri="{FF2B5EF4-FFF2-40B4-BE49-F238E27FC236}">
                <a16:creationId xmlns:a16="http://schemas.microsoft.com/office/drawing/2014/main" id="{5FA65D73-CF45-374D-9DA8-A777EA418886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213225" y="2078182"/>
            <a:ext cx="987552" cy="2042556"/>
          </a:xfrm>
        </p:spPr>
        <p:txBody>
          <a:bodyPr>
            <a:normAutofit/>
          </a:bodyPr>
          <a:lstStyle>
            <a:lvl1pPr algn="ctr">
              <a:defRPr sz="1200"/>
            </a:lvl1pPr>
          </a:lstStyle>
          <a:p>
            <a:r>
              <a:rPr lang="en-US"/>
              <a:t>Screenshot Here</a:t>
            </a: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044F0D56-DFBB-C641-AF8B-A4C3EBC6C67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5385917" y="1900186"/>
            <a:ext cx="1172692" cy="2534210"/>
          </a:xfrm>
          <a:prstGeom prst="rect">
            <a:avLst/>
          </a:prstGeom>
        </p:spPr>
      </p:pic>
      <p:sp>
        <p:nvSpPr>
          <p:cNvPr id="51" name="Picture Placeholder 36">
            <a:extLst>
              <a:ext uri="{FF2B5EF4-FFF2-40B4-BE49-F238E27FC236}">
                <a16:creationId xmlns:a16="http://schemas.microsoft.com/office/drawing/2014/main" id="{18920487-FC1E-AD4F-9715-CEF7FD85C5B9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5477420" y="2078182"/>
            <a:ext cx="987552" cy="2042556"/>
          </a:xfrm>
        </p:spPr>
        <p:txBody>
          <a:bodyPr>
            <a:normAutofit/>
          </a:bodyPr>
          <a:lstStyle>
            <a:lvl1pPr algn="ctr">
              <a:defRPr sz="1200"/>
            </a:lvl1pPr>
          </a:lstStyle>
          <a:p>
            <a:r>
              <a:rPr lang="en-US"/>
              <a:t>Screenshot Here</a:t>
            </a: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FA5B20F3-7640-0542-AC42-04E623CAE9F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6650112" y="1900186"/>
            <a:ext cx="1172692" cy="2534210"/>
          </a:xfrm>
          <a:prstGeom prst="rect">
            <a:avLst/>
          </a:prstGeom>
        </p:spPr>
      </p:pic>
      <p:sp>
        <p:nvSpPr>
          <p:cNvPr id="53" name="Picture Placeholder 36">
            <a:extLst>
              <a:ext uri="{FF2B5EF4-FFF2-40B4-BE49-F238E27FC236}">
                <a16:creationId xmlns:a16="http://schemas.microsoft.com/office/drawing/2014/main" id="{E3C07CD9-38E4-E041-A08F-C3838B4E4E57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741615" y="2078182"/>
            <a:ext cx="987552" cy="2042556"/>
          </a:xfrm>
        </p:spPr>
        <p:txBody>
          <a:bodyPr>
            <a:normAutofit/>
          </a:bodyPr>
          <a:lstStyle>
            <a:lvl1pPr algn="ctr">
              <a:defRPr sz="1200"/>
            </a:lvl1pPr>
          </a:lstStyle>
          <a:p>
            <a:r>
              <a:rPr lang="en-US"/>
              <a:t>Screenshot Here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86E25025-A0F1-5147-BD46-DCC21FFF98F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914307" y="1900186"/>
            <a:ext cx="1172692" cy="2534210"/>
          </a:xfrm>
          <a:prstGeom prst="rect">
            <a:avLst/>
          </a:prstGeom>
        </p:spPr>
      </p:pic>
      <p:sp>
        <p:nvSpPr>
          <p:cNvPr id="55" name="Picture Placeholder 36">
            <a:extLst>
              <a:ext uri="{FF2B5EF4-FFF2-40B4-BE49-F238E27FC236}">
                <a16:creationId xmlns:a16="http://schemas.microsoft.com/office/drawing/2014/main" id="{D05A4501-D04B-4D40-8BD4-C6ABB8194576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8005810" y="2078182"/>
            <a:ext cx="987552" cy="2042556"/>
          </a:xfrm>
        </p:spPr>
        <p:txBody>
          <a:bodyPr>
            <a:normAutofit/>
          </a:bodyPr>
          <a:lstStyle>
            <a:lvl1pPr algn="ctr">
              <a:defRPr sz="1200"/>
            </a:lvl1pPr>
          </a:lstStyle>
          <a:p>
            <a:r>
              <a:rPr lang="en-US"/>
              <a:t>Screenshot Here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9C93EE85-E0BC-1D4D-BC46-77C0C0B42F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9154852" y="1900186"/>
            <a:ext cx="1172692" cy="2534210"/>
          </a:xfrm>
          <a:prstGeom prst="rect">
            <a:avLst/>
          </a:prstGeom>
        </p:spPr>
      </p:pic>
      <p:sp>
        <p:nvSpPr>
          <p:cNvPr id="57" name="Picture Placeholder 36">
            <a:extLst>
              <a:ext uri="{FF2B5EF4-FFF2-40B4-BE49-F238E27FC236}">
                <a16:creationId xmlns:a16="http://schemas.microsoft.com/office/drawing/2014/main" id="{DF192154-037E-AB4D-BB70-9C29A7890A15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9246355" y="2078182"/>
            <a:ext cx="987552" cy="2042556"/>
          </a:xfrm>
        </p:spPr>
        <p:txBody>
          <a:bodyPr>
            <a:normAutofit/>
          </a:bodyPr>
          <a:lstStyle>
            <a:lvl1pPr algn="ctr">
              <a:defRPr sz="1200"/>
            </a:lvl1pPr>
          </a:lstStyle>
          <a:p>
            <a:r>
              <a:rPr lang="en-US"/>
              <a:t>Screenshot Here</a:t>
            </a:r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0FE0D4CB-C610-3140-9368-870FE128962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377109" y="1900186"/>
            <a:ext cx="1172692" cy="2534210"/>
          </a:xfrm>
          <a:prstGeom prst="rect">
            <a:avLst/>
          </a:prstGeom>
        </p:spPr>
      </p:pic>
      <p:sp>
        <p:nvSpPr>
          <p:cNvPr id="59" name="Picture Placeholder 36">
            <a:extLst>
              <a:ext uri="{FF2B5EF4-FFF2-40B4-BE49-F238E27FC236}">
                <a16:creationId xmlns:a16="http://schemas.microsoft.com/office/drawing/2014/main" id="{F257EE09-060F-B24A-949C-335EBA31524A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10468612" y="2078182"/>
            <a:ext cx="987552" cy="2042556"/>
          </a:xfrm>
        </p:spPr>
        <p:txBody>
          <a:bodyPr>
            <a:normAutofit/>
          </a:bodyPr>
          <a:lstStyle>
            <a:lvl1pPr algn="ctr">
              <a:defRPr sz="1200"/>
            </a:lvl1pPr>
          </a:lstStyle>
          <a:p>
            <a:r>
              <a:rPr lang="en-US"/>
              <a:t>Screenshot Here</a:t>
            </a:r>
          </a:p>
        </p:txBody>
      </p:sp>
    </p:spTree>
    <p:extLst>
      <p:ext uri="{BB962C8B-B14F-4D97-AF65-F5344CB8AC3E}">
        <p14:creationId xmlns:p14="http://schemas.microsoft.com/office/powerpoint/2010/main" val="394234646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9B0CE-53A8-5A42-BF5F-D97EB2DED3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495300"/>
            <a:ext cx="6409481" cy="92675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7FED22A6-A46C-734B-82B2-C87B303592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58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© CCC Intelligent Solutions Inc. All rights reserved.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EE24AB5A-57EC-5A40-AEC6-BF9238415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5077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000" b="0" i="0">
                <a:latin typeface="Barlow" pitchFamily="2" charset="77"/>
              </a:defRPr>
            </a:lvl1pPr>
          </a:lstStyle>
          <a:p>
            <a:fld id="{DABD55EF-5450-DE44-B37E-CF0FEFAE1853}" type="slidenum">
              <a:rPr lang="en-US" smtClean="0"/>
              <a:pPr/>
              <a:t>‹#›</a:t>
            </a:fld>
            <a:endParaRPr lang="en-US" b="0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69D0B1E8-94F4-494F-B43A-8C2490561004}"/>
              </a:ext>
            </a:extLst>
          </p:cNvPr>
          <p:cNvGrpSpPr/>
          <p:nvPr userDrawn="1"/>
        </p:nvGrpSpPr>
        <p:grpSpPr>
          <a:xfrm rot="5400000">
            <a:off x="5567904" y="3166642"/>
            <a:ext cx="6858000" cy="524720"/>
            <a:chOff x="0" y="3891430"/>
            <a:chExt cx="12192000" cy="524720"/>
          </a:xfrm>
        </p:grpSpPr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4B3C035B-5449-CD4E-90D4-F985ADB7338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3891430"/>
              <a:ext cx="12192000" cy="0"/>
            </a:xfrm>
            <a:prstGeom prst="line">
              <a:avLst/>
            </a:prstGeom>
            <a:ln w="635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394F99FD-6D03-ED43-BCE0-9B6351A830A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4066337"/>
              <a:ext cx="12192000" cy="0"/>
            </a:xfrm>
            <a:prstGeom prst="line">
              <a:avLst/>
            </a:prstGeom>
            <a:ln w="635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E49D1869-1690-0A41-94CF-741DA297092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4241244"/>
              <a:ext cx="12192000" cy="0"/>
            </a:xfrm>
            <a:prstGeom prst="line">
              <a:avLst/>
            </a:prstGeom>
            <a:ln w="635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6EC96657-A203-D04E-8650-5AF3A44264C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4416150"/>
              <a:ext cx="12192000" cy="0"/>
            </a:xfrm>
            <a:prstGeom prst="line">
              <a:avLst/>
            </a:prstGeom>
            <a:ln w="635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4B6F77-37A5-A345-9820-9C2C7A0550A0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85800" y="1422059"/>
            <a:ext cx="6409481" cy="3623106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add text here.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36" name="Apple iPad Pro Silver.png">
            <a:extLst>
              <a:ext uri="{FF2B5EF4-FFF2-40B4-BE49-F238E27FC236}">
                <a16:creationId xmlns:a16="http://schemas.microsoft.com/office/drawing/2014/main" id="{428E5310-5D61-0446-82F7-9D0FD2888E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61961" y="638869"/>
            <a:ext cx="3957842" cy="5356817"/>
          </a:xfrm>
          <a:prstGeom prst="rect">
            <a:avLst/>
          </a:prstGeom>
          <a:ln w="12700">
            <a:miter lim="400000"/>
          </a:ln>
          <a:effectLst>
            <a:outerShdw blurRad="203200" dist="317500" dir="8100000" sx="88000" sy="88000" algn="ctr" rotWithShape="0">
              <a:srgbClr val="000000">
                <a:alpha val="15000"/>
              </a:srgbClr>
            </a:outerShdw>
            <a:reflection blurRad="6350" stA="40000" endPos="7000" dir="5400000" sy="-100000" algn="bl" rotWithShape="0"/>
          </a:effectLst>
        </p:spPr>
      </p:pic>
      <p:sp>
        <p:nvSpPr>
          <p:cNvPr id="39" name="Picture Placeholder 36">
            <a:extLst>
              <a:ext uri="{FF2B5EF4-FFF2-40B4-BE49-F238E27FC236}">
                <a16:creationId xmlns:a16="http://schemas.microsoft.com/office/drawing/2014/main" id="{DD5AB6A3-2EC7-8D46-838C-88C13F05B544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7963383" y="1215733"/>
            <a:ext cx="3333508" cy="4397988"/>
          </a:xfrm>
          <a:solidFill>
            <a:schemeClr val="bg1"/>
          </a:solidFill>
        </p:spPr>
        <p:txBody>
          <a:bodyPr>
            <a:normAutofit/>
          </a:bodyPr>
          <a:lstStyle>
            <a:lvl1pPr algn="ctr">
              <a:defRPr sz="1200"/>
            </a:lvl1pPr>
          </a:lstStyle>
          <a:p>
            <a:r>
              <a:rPr lang="en-US"/>
              <a:t>Screenshot Here</a:t>
            </a:r>
          </a:p>
        </p:txBody>
      </p:sp>
    </p:spTree>
    <p:extLst>
      <p:ext uri="{BB962C8B-B14F-4D97-AF65-F5344CB8AC3E}">
        <p14:creationId xmlns:p14="http://schemas.microsoft.com/office/powerpoint/2010/main" val="190762402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9B0CE-53A8-5A42-BF5F-D97EB2DED3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488475"/>
            <a:ext cx="10815573" cy="921226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7FED22A6-A46C-734B-82B2-C87B303592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58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© CCC Intelligent Solutions Inc. All rights reserved.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F84CDC8-D99D-AD44-AC40-E5812053511E}"/>
              </a:ext>
            </a:extLst>
          </p:cNvPr>
          <p:cNvGrpSpPr/>
          <p:nvPr userDrawn="1"/>
        </p:nvGrpSpPr>
        <p:grpSpPr>
          <a:xfrm rot="10800000">
            <a:off x="-1" y="2967862"/>
            <a:ext cx="12191999" cy="524720"/>
            <a:chOff x="0" y="3891430"/>
            <a:chExt cx="12192000" cy="524720"/>
          </a:xfrm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3555BB38-0183-AF48-90D0-19323A6839B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3891430"/>
              <a:ext cx="12192000" cy="0"/>
            </a:xfrm>
            <a:prstGeom prst="line">
              <a:avLst/>
            </a:prstGeom>
            <a:ln w="635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97D108E3-A4DF-4A49-9FA2-35B7F77443A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4066337"/>
              <a:ext cx="12192000" cy="0"/>
            </a:xfrm>
            <a:prstGeom prst="line">
              <a:avLst/>
            </a:prstGeom>
            <a:ln w="635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26C3DE3-F8AA-0849-BA53-46D836577F3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4241244"/>
              <a:ext cx="12192000" cy="0"/>
            </a:xfrm>
            <a:prstGeom prst="line">
              <a:avLst/>
            </a:prstGeom>
            <a:ln w="635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8924132A-D602-3749-B3A6-316EF0509D7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4416150"/>
              <a:ext cx="12192000" cy="0"/>
            </a:xfrm>
            <a:prstGeom prst="line">
              <a:avLst/>
            </a:prstGeom>
            <a:ln w="635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EE24AB5A-57EC-5A40-AEC6-BF9238415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5077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000" b="0" i="0">
                <a:latin typeface="Barlow" pitchFamily="2" charset="77"/>
              </a:defRPr>
            </a:lvl1pPr>
          </a:lstStyle>
          <a:p>
            <a:fld id="{DABD55EF-5450-DE44-B37E-CF0FEFAE1853}" type="slidenum">
              <a:rPr lang="en-US" smtClean="0"/>
              <a:pPr/>
              <a:t>‹#›</a:t>
            </a:fld>
            <a:endParaRPr lang="en-US" b="0"/>
          </a:p>
        </p:txBody>
      </p:sp>
      <p:sp>
        <p:nvSpPr>
          <p:cNvPr id="39" name="Picture Placeholder 36">
            <a:extLst>
              <a:ext uri="{FF2B5EF4-FFF2-40B4-BE49-F238E27FC236}">
                <a16:creationId xmlns:a16="http://schemas.microsoft.com/office/drawing/2014/main" id="{DD5AB6A3-2EC7-8D46-838C-88C13F05B544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4353690" y="1748887"/>
            <a:ext cx="3333508" cy="4397988"/>
          </a:xfrm>
          <a:solidFill>
            <a:schemeClr val="bg1"/>
          </a:solidFill>
        </p:spPr>
        <p:txBody>
          <a:bodyPr>
            <a:normAutofit/>
          </a:bodyPr>
          <a:lstStyle>
            <a:lvl1pPr algn="ctr">
              <a:defRPr sz="1200"/>
            </a:lvl1pPr>
          </a:lstStyle>
          <a:p>
            <a:r>
              <a:rPr lang="en-US"/>
              <a:t>Screenshot Here</a:t>
            </a:r>
          </a:p>
        </p:txBody>
      </p:sp>
      <p:pic>
        <p:nvPicPr>
          <p:cNvPr id="19" name="Apple iPad Pro Silver.png">
            <a:extLst>
              <a:ext uri="{FF2B5EF4-FFF2-40B4-BE49-F238E27FC236}">
                <a16:creationId xmlns:a16="http://schemas.microsoft.com/office/drawing/2014/main" id="{949EC22A-A270-1644-8280-29CBC9403CD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41523" y="1182879"/>
            <a:ext cx="3957842" cy="5356817"/>
          </a:xfrm>
          <a:prstGeom prst="rect">
            <a:avLst/>
          </a:prstGeom>
          <a:ln w="12700">
            <a:miter lim="400000"/>
          </a:ln>
          <a:effectLst>
            <a:reflection blurRad="6350" stA="40000" endPos="7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67059540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9B0CE-53A8-5A42-BF5F-D97EB2DED3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495301"/>
            <a:ext cx="6409481" cy="91439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7FED22A6-A46C-734B-82B2-C87B303592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58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© CCC Intelligent Solutions Inc. All rights reserved.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EE24AB5A-57EC-5A40-AEC6-BF9238415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5077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000" b="0" i="0">
                <a:latin typeface="Barlow" pitchFamily="2" charset="77"/>
              </a:defRPr>
            </a:lvl1pPr>
          </a:lstStyle>
          <a:p>
            <a:fld id="{DABD55EF-5450-DE44-B37E-CF0FEFAE1853}" type="slidenum">
              <a:rPr lang="en-US" smtClean="0"/>
              <a:pPr/>
              <a:t>‹#›</a:t>
            </a:fld>
            <a:endParaRPr lang="en-US" b="0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69D0B1E8-94F4-494F-B43A-8C2490561004}"/>
              </a:ext>
            </a:extLst>
          </p:cNvPr>
          <p:cNvGrpSpPr/>
          <p:nvPr userDrawn="1"/>
        </p:nvGrpSpPr>
        <p:grpSpPr>
          <a:xfrm rot="5400000">
            <a:off x="5567904" y="3166642"/>
            <a:ext cx="6858000" cy="524720"/>
            <a:chOff x="0" y="3891430"/>
            <a:chExt cx="12192000" cy="524720"/>
          </a:xfrm>
        </p:grpSpPr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4B3C035B-5449-CD4E-90D4-F985ADB7338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3891430"/>
              <a:ext cx="12192000" cy="0"/>
            </a:xfrm>
            <a:prstGeom prst="line">
              <a:avLst/>
            </a:prstGeom>
            <a:ln w="635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394F99FD-6D03-ED43-BCE0-9B6351A830A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4066337"/>
              <a:ext cx="12192000" cy="0"/>
            </a:xfrm>
            <a:prstGeom prst="line">
              <a:avLst/>
            </a:prstGeom>
            <a:ln w="635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E49D1869-1690-0A41-94CF-741DA297092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4241244"/>
              <a:ext cx="12192000" cy="0"/>
            </a:xfrm>
            <a:prstGeom prst="line">
              <a:avLst/>
            </a:prstGeom>
            <a:ln w="635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6EC96657-A203-D04E-8650-5AF3A44264C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4416150"/>
              <a:ext cx="12192000" cy="0"/>
            </a:xfrm>
            <a:prstGeom prst="line">
              <a:avLst/>
            </a:prstGeom>
            <a:ln w="635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4B6F77-37A5-A345-9820-9C2C7A0550A0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85800" y="1409700"/>
            <a:ext cx="6409481" cy="3635465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add text here.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20A29D6-919B-C742-8937-2BBD940948C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8184248" y="702915"/>
            <a:ext cx="2526554" cy="5459926"/>
          </a:xfrm>
          <a:prstGeom prst="rect">
            <a:avLst/>
          </a:prstGeom>
          <a:ln w="12700">
            <a:miter lim="400000"/>
          </a:ln>
          <a:effectLst>
            <a:outerShdw blurRad="203200" dist="317500" dir="8100000" sx="88000" sy="88000" algn="ctr" rotWithShape="0">
              <a:srgbClr val="000000">
                <a:alpha val="10000"/>
              </a:srgbClr>
            </a:outerShdw>
            <a:reflection blurRad="6350" stA="40000" endPos="7000" dir="5400000" sy="-100000" algn="bl" rotWithShape="0"/>
          </a:effectLst>
        </p:spPr>
      </p:pic>
      <p:sp>
        <p:nvSpPr>
          <p:cNvPr id="17" name="Picture Placeholder 36">
            <a:extLst>
              <a:ext uri="{FF2B5EF4-FFF2-40B4-BE49-F238E27FC236}">
                <a16:creationId xmlns:a16="http://schemas.microsoft.com/office/drawing/2014/main" id="{34D00739-5A91-CA4E-BA8F-D3B63A972AE1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8371727" y="1069848"/>
            <a:ext cx="2143398" cy="4434840"/>
          </a:xfrm>
          <a:solidFill>
            <a:schemeClr val="bg1"/>
          </a:solidFill>
        </p:spPr>
        <p:txBody>
          <a:bodyPr>
            <a:normAutofit/>
          </a:bodyPr>
          <a:lstStyle>
            <a:lvl1pPr algn="ctr">
              <a:defRPr sz="1200"/>
            </a:lvl1pPr>
          </a:lstStyle>
          <a:p>
            <a:r>
              <a:rPr lang="en-US"/>
              <a:t>Screenshot Here</a:t>
            </a:r>
          </a:p>
        </p:txBody>
      </p:sp>
    </p:spTree>
    <p:extLst>
      <p:ext uri="{BB962C8B-B14F-4D97-AF65-F5344CB8AC3E}">
        <p14:creationId xmlns:p14="http://schemas.microsoft.com/office/powerpoint/2010/main" val="20793516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3D2DD5-94A9-8F46-BAF2-3D8E8563F9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58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© CCC Intelligent Solutions Inc. All rights reserved.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BDB124-15E6-EC48-92B6-C6A957A1C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5077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000" b="0" i="0">
                <a:latin typeface="Barlow" pitchFamily="2" charset="77"/>
              </a:defRPr>
            </a:lvl1pPr>
          </a:lstStyle>
          <a:p>
            <a:fld id="{DABD55EF-5450-DE44-B37E-CF0FEFAE1853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34D6B5E-2B06-B148-9689-54824099524F}"/>
              </a:ext>
            </a:extLst>
          </p:cNvPr>
          <p:cNvGrpSpPr/>
          <p:nvPr userDrawn="1"/>
        </p:nvGrpSpPr>
        <p:grpSpPr>
          <a:xfrm>
            <a:off x="0" y="4949402"/>
            <a:ext cx="12192000" cy="524720"/>
            <a:chOff x="0" y="3891430"/>
            <a:chExt cx="12192000" cy="524720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91E6EB8-1F95-6843-BDC4-190E06CF6CA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3891430"/>
              <a:ext cx="12192000" cy="0"/>
            </a:xfrm>
            <a:prstGeom prst="line">
              <a:avLst/>
            </a:prstGeom>
            <a:ln w="635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29DD1CE-58B3-F449-AE46-36478D0A36B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4066337"/>
              <a:ext cx="12192000" cy="0"/>
            </a:xfrm>
            <a:prstGeom prst="line">
              <a:avLst/>
            </a:prstGeom>
            <a:ln w="635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CF94EE4-FD93-7E46-A979-ABA8BCFD90B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4241244"/>
              <a:ext cx="12192000" cy="0"/>
            </a:xfrm>
            <a:prstGeom prst="line">
              <a:avLst/>
            </a:prstGeom>
            <a:ln w="635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99DAB62-1F0F-2E4F-9066-50DBA4F005A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4416150"/>
              <a:ext cx="12192000" cy="0"/>
            </a:xfrm>
            <a:prstGeom prst="line">
              <a:avLst/>
            </a:prstGeom>
            <a:ln w="635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itle Placeholder 1">
            <a:extLst>
              <a:ext uri="{FF2B5EF4-FFF2-40B4-BE49-F238E27FC236}">
                <a16:creationId xmlns:a16="http://schemas.microsoft.com/office/drawing/2014/main" id="{8DD8FB1D-9E7C-E144-8A02-91FAA7974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499525"/>
            <a:ext cx="10820400" cy="91017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6613F055-F6AF-9340-984F-76C8686BE6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409701"/>
            <a:ext cx="10820400" cy="33647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8310520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9B0CE-53A8-5A42-BF5F-D97EB2DED3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495301"/>
            <a:ext cx="10815567" cy="914399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7FED22A6-A46C-734B-82B2-C87B303592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58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© CCC Intelligent Solutions Inc. All rights reserved.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BFB93E3-DD3F-FE47-AEA1-D1D498B4BFD0}"/>
              </a:ext>
            </a:extLst>
          </p:cNvPr>
          <p:cNvGrpSpPr/>
          <p:nvPr userDrawn="1"/>
        </p:nvGrpSpPr>
        <p:grpSpPr>
          <a:xfrm rot="10800000">
            <a:off x="-1" y="2967862"/>
            <a:ext cx="12191999" cy="524720"/>
            <a:chOff x="0" y="3891430"/>
            <a:chExt cx="12192000" cy="524720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9866CD1-9207-A448-A310-329527CCC86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3891430"/>
              <a:ext cx="12192000" cy="0"/>
            </a:xfrm>
            <a:prstGeom prst="line">
              <a:avLst/>
            </a:prstGeom>
            <a:ln w="635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E465439C-9715-1B4D-B33D-429F7F3784C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4066337"/>
              <a:ext cx="12192000" cy="0"/>
            </a:xfrm>
            <a:prstGeom prst="line">
              <a:avLst/>
            </a:prstGeom>
            <a:ln w="635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B407B17-C9B0-1342-99E2-7D4E541359B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4241244"/>
              <a:ext cx="12192000" cy="0"/>
            </a:xfrm>
            <a:prstGeom prst="line">
              <a:avLst/>
            </a:prstGeom>
            <a:ln w="635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A6BFD720-58E1-A844-B67F-806A5BA776F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4416150"/>
              <a:ext cx="12192000" cy="0"/>
            </a:xfrm>
            <a:prstGeom prst="line">
              <a:avLst/>
            </a:prstGeom>
            <a:ln w="635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EE24AB5A-57EC-5A40-AEC6-BF9238415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5077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000" b="0" i="0">
                <a:latin typeface="Barlow" pitchFamily="2" charset="77"/>
              </a:defRPr>
            </a:lvl1pPr>
          </a:lstStyle>
          <a:p>
            <a:fld id="{DABD55EF-5450-DE44-B37E-CF0FEFAE1853}" type="slidenum">
              <a:rPr lang="en-US" smtClean="0"/>
              <a:pPr/>
              <a:t>‹#›</a:t>
            </a:fld>
            <a:endParaRPr lang="en-US" b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B671069-6B4B-6748-8D34-74335B9506C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5228417" y="1394321"/>
            <a:ext cx="2526554" cy="5459926"/>
          </a:xfrm>
          <a:prstGeom prst="rect">
            <a:avLst/>
          </a:prstGeom>
          <a:ln w="12700">
            <a:miter lim="400000"/>
          </a:ln>
          <a:effectLst>
            <a:outerShdw blurRad="203200" dist="317500" dir="8100000" sx="88000" sy="88000" algn="ctr" rotWithShape="0">
              <a:srgbClr val="000000">
                <a:alpha val="10000"/>
              </a:srgbClr>
            </a:outerShdw>
            <a:reflection blurRad="6350" stA="40000" endPos="7000" dir="5400000" sy="-100000" algn="bl" rotWithShape="0"/>
          </a:effectLst>
        </p:spPr>
      </p:pic>
      <p:sp>
        <p:nvSpPr>
          <p:cNvPr id="16" name="Picture Placeholder 36">
            <a:extLst>
              <a:ext uri="{FF2B5EF4-FFF2-40B4-BE49-F238E27FC236}">
                <a16:creationId xmlns:a16="http://schemas.microsoft.com/office/drawing/2014/main" id="{B261B775-A196-CD48-B207-13D98935D1B0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5415896" y="1761254"/>
            <a:ext cx="2143398" cy="4434840"/>
          </a:xfrm>
          <a:solidFill>
            <a:schemeClr val="bg1"/>
          </a:solidFill>
        </p:spPr>
        <p:txBody>
          <a:bodyPr>
            <a:normAutofit/>
          </a:bodyPr>
          <a:lstStyle>
            <a:lvl1pPr algn="ctr">
              <a:defRPr sz="1200"/>
            </a:lvl1pPr>
          </a:lstStyle>
          <a:p>
            <a:r>
              <a:rPr lang="en-US"/>
              <a:t>Screenshot Here</a:t>
            </a:r>
          </a:p>
        </p:txBody>
      </p:sp>
    </p:spTree>
    <p:extLst>
      <p:ext uri="{BB962C8B-B14F-4D97-AF65-F5344CB8AC3E}">
        <p14:creationId xmlns:p14="http://schemas.microsoft.com/office/powerpoint/2010/main" val="49102634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9B0CE-53A8-5A42-BF5F-D97EB2DED3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495299"/>
            <a:ext cx="7590099" cy="92672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7FED22A6-A46C-734B-82B2-C87B303592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58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© CCC Intelligent Solutions Inc. All rights reserved.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EE24AB5A-57EC-5A40-AEC6-BF9238415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5077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000" b="0" i="0">
                <a:latin typeface="Barlow" pitchFamily="2" charset="77"/>
              </a:defRPr>
            </a:lvl1pPr>
          </a:lstStyle>
          <a:p>
            <a:fld id="{DABD55EF-5450-DE44-B37E-CF0FEFAE1853}" type="slidenum">
              <a:rPr lang="en-US" smtClean="0"/>
              <a:pPr/>
              <a:t>‹#›</a:t>
            </a:fld>
            <a:endParaRPr lang="en-US" b="0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69D0B1E8-94F4-494F-B43A-8C2490561004}"/>
              </a:ext>
            </a:extLst>
          </p:cNvPr>
          <p:cNvGrpSpPr/>
          <p:nvPr userDrawn="1"/>
        </p:nvGrpSpPr>
        <p:grpSpPr>
          <a:xfrm rot="5400000">
            <a:off x="6207890" y="3166642"/>
            <a:ext cx="6858000" cy="524720"/>
            <a:chOff x="0" y="3891430"/>
            <a:chExt cx="12192000" cy="524720"/>
          </a:xfrm>
        </p:grpSpPr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4B3C035B-5449-CD4E-90D4-F985ADB7338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3891430"/>
              <a:ext cx="12192000" cy="0"/>
            </a:xfrm>
            <a:prstGeom prst="line">
              <a:avLst/>
            </a:prstGeom>
            <a:ln w="635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394F99FD-6D03-ED43-BCE0-9B6351A830A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4066337"/>
              <a:ext cx="12192000" cy="0"/>
            </a:xfrm>
            <a:prstGeom prst="line">
              <a:avLst/>
            </a:prstGeom>
            <a:ln w="635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E49D1869-1690-0A41-94CF-741DA297092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4241244"/>
              <a:ext cx="12192000" cy="0"/>
            </a:xfrm>
            <a:prstGeom prst="line">
              <a:avLst/>
            </a:prstGeom>
            <a:ln w="635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6EC96657-A203-D04E-8650-5AF3A44264C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4416150"/>
              <a:ext cx="12192000" cy="0"/>
            </a:xfrm>
            <a:prstGeom prst="line">
              <a:avLst/>
            </a:prstGeom>
            <a:ln w="635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5BF129FC-CAC5-EA4A-BE47-AEEC59F4BD0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15791" y="1690689"/>
            <a:ext cx="6725736" cy="3795712"/>
          </a:xfrm>
          <a:prstGeom prst="rect">
            <a:avLst/>
          </a:prstGeom>
          <a:ln w="12700">
            <a:miter lim="400000"/>
          </a:ln>
          <a:effectLst>
            <a:outerShdw blurRad="203200" dist="317500" dir="8100000" sx="91000" sy="91000" algn="ctr" rotWithShape="0">
              <a:srgbClr val="000000">
                <a:alpha val="17000"/>
              </a:srgbClr>
            </a:outerShdw>
          </a:effectLst>
        </p:spPr>
      </p:pic>
      <p:sp>
        <p:nvSpPr>
          <p:cNvPr id="15" name="Picture Placeholder 36">
            <a:extLst>
              <a:ext uri="{FF2B5EF4-FFF2-40B4-BE49-F238E27FC236}">
                <a16:creationId xmlns:a16="http://schemas.microsoft.com/office/drawing/2014/main" id="{3A295070-AC04-8647-B89A-1C5607682917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6123042" y="1863265"/>
            <a:ext cx="5127550" cy="3090700"/>
          </a:xfrm>
          <a:solidFill>
            <a:schemeClr val="bg1"/>
          </a:solidFill>
        </p:spPr>
        <p:txBody>
          <a:bodyPr>
            <a:normAutofit/>
          </a:bodyPr>
          <a:lstStyle>
            <a:lvl1pPr algn="ctr">
              <a:defRPr sz="1200"/>
            </a:lvl1pPr>
          </a:lstStyle>
          <a:p>
            <a:r>
              <a:rPr lang="en-US"/>
              <a:t>Screenshot Here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D2231680-7EF8-0047-A77D-F9A012D990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85801" y="2140040"/>
            <a:ext cx="4638554" cy="2905125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add text here.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0280723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7FED22A6-A46C-734B-82B2-C87B303592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58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© CCC Intelligent Solutions Inc. All rights reserved.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EE24AB5A-57EC-5A40-AEC6-BF9238415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5077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000" b="0" i="0">
                <a:latin typeface="Barlow" pitchFamily="2" charset="77"/>
              </a:defRPr>
            </a:lvl1pPr>
          </a:lstStyle>
          <a:p>
            <a:fld id="{DABD55EF-5450-DE44-B37E-CF0FEFAE1853}" type="slidenum">
              <a:rPr lang="en-US" smtClean="0"/>
              <a:pPr/>
              <a:t>‹#›</a:t>
            </a:fld>
            <a:endParaRPr lang="en-US" b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72EE62D-CF36-9342-8126-B7696F3D1380}"/>
              </a:ext>
            </a:extLst>
          </p:cNvPr>
          <p:cNvGrpSpPr/>
          <p:nvPr userDrawn="1"/>
        </p:nvGrpSpPr>
        <p:grpSpPr>
          <a:xfrm rot="10800000">
            <a:off x="-1" y="2967862"/>
            <a:ext cx="12191999" cy="524720"/>
            <a:chOff x="0" y="3891430"/>
            <a:chExt cx="12192000" cy="52472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2966A80-30A3-6145-A332-DFA3598DE13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3891430"/>
              <a:ext cx="12192000" cy="0"/>
            </a:xfrm>
            <a:prstGeom prst="line">
              <a:avLst/>
            </a:prstGeom>
            <a:ln w="635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B790CCAA-A862-0547-89BA-D22F306096E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4066337"/>
              <a:ext cx="12192000" cy="0"/>
            </a:xfrm>
            <a:prstGeom prst="line">
              <a:avLst/>
            </a:prstGeom>
            <a:ln w="635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EB9415CF-0542-BB49-B3CD-9503FB311F8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4241244"/>
              <a:ext cx="12192000" cy="0"/>
            </a:xfrm>
            <a:prstGeom prst="line">
              <a:avLst/>
            </a:prstGeom>
            <a:ln w="635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25FE504-F8BA-DD49-9730-C281803E656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4416150"/>
              <a:ext cx="12192000" cy="0"/>
            </a:xfrm>
            <a:prstGeom prst="line">
              <a:avLst/>
            </a:prstGeom>
            <a:ln w="635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Picture 19" descr="A screenshot of a computer&#10;&#10;Description automatically generated">
            <a:extLst>
              <a:ext uri="{FF2B5EF4-FFF2-40B4-BE49-F238E27FC236}">
                <a16:creationId xmlns:a16="http://schemas.microsoft.com/office/drawing/2014/main" id="{BB720C52-6E93-9341-A5CA-5669AA7AD23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26929" y="1594757"/>
            <a:ext cx="8138141" cy="4592811"/>
          </a:xfrm>
          <a:prstGeom prst="rect">
            <a:avLst/>
          </a:prstGeom>
          <a:ln w="12700">
            <a:miter lim="400000"/>
          </a:ln>
          <a:effectLst>
            <a:outerShdw blurRad="203200" dist="317500" dir="8100000" sx="91000" sy="91000" algn="ctr" rotWithShape="0">
              <a:srgbClr val="000000">
                <a:alpha val="17000"/>
              </a:srgbClr>
            </a:outerShdw>
          </a:effectLst>
        </p:spPr>
      </p:pic>
      <p:sp>
        <p:nvSpPr>
          <p:cNvPr id="22" name="Picture Placeholder 36">
            <a:extLst>
              <a:ext uri="{FF2B5EF4-FFF2-40B4-BE49-F238E27FC236}">
                <a16:creationId xmlns:a16="http://schemas.microsoft.com/office/drawing/2014/main" id="{C634C5C0-C644-AF4D-9AAB-1BFFC459862E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2981740" y="1796197"/>
            <a:ext cx="6211956" cy="3789594"/>
          </a:xfrm>
          <a:solidFill>
            <a:schemeClr val="bg1"/>
          </a:solidFill>
        </p:spPr>
        <p:txBody>
          <a:bodyPr>
            <a:normAutofit/>
          </a:bodyPr>
          <a:lstStyle>
            <a:lvl1pPr algn="ctr">
              <a:defRPr sz="1200"/>
            </a:lvl1pPr>
          </a:lstStyle>
          <a:p>
            <a:r>
              <a:rPr lang="en-US"/>
              <a:t>Screenshot Here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9A1486D2-3562-7143-8905-5D9CB1879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495302"/>
            <a:ext cx="10815575" cy="92455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0986410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9B0CE-53A8-5A42-BF5F-D97EB2DED3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495300"/>
            <a:ext cx="7590099" cy="914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7FED22A6-A46C-734B-82B2-C87B303592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58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© CCC Intelligent Solutions Inc. All rights reserved.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EE24AB5A-57EC-5A40-AEC6-BF9238415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5077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000" b="0" i="0">
                <a:latin typeface="Barlow" pitchFamily="2" charset="77"/>
              </a:defRPr>
            </a:lvl1pPr>
          </a:lstStyle>
          <a:p>
            <a:fld id="{DABD55EF-5450-DE44-B37E-CF0FEFAE1853}" type="slidenum">
              <a:rPr lang="en-US" smtClean="0"/>
              <a:pPr/>
              <a:t>‹#›</a:t>
            </a:fld>
            <a:endParaRPr lang="en-US" b="0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69D0B1E8-94F4-494F-B43A-8C2490561004}"/>
              </a:ext>
            </a:extLst>
          </p:cNvPr>
          <p:cNvGrpSpPr/>
          <p:nvPr userDrawn="1"/>
        </p:nvGrpSpPr>
        <p:grpSpPr>
          <a:xfrm rot="5400000">
            <a:off x="6207890" y="3166642"/>
            <a:ext cx="6858000" cy="524720"/>
            <a:chOff x="0" y="3891430"/>
            <a:chExt cx="12192000" cy="524720"/>
          </a:xfrm>
        </p:grpSpPr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4B3C035B-5449-CD4E-90D4-F985ADB7338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3891430"/>
              <a:ext cx="12192000" cy="0"/>
            </a:xfrm>
            <a:prstGeom prst="line">
              <a:avLst/>
            </a:prstGeom>
            <a:ln w="635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394F99FD-6D03-ED43-BCE0-9B6351A830A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4066337"/>
              <a:ext cx="12192000" cy="0"/>
            </a:xfrm>
            <a:prstGeom prst="line">
              <a:avLst/>
            </a:prstGeom>
            <a:ln w="635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E49D1869-1690-0A41-94CF-741DA297092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4241244"/>
              <a:ext cx="12192000" cy="0"/>
            </a:xfrm>
            <a:prstGeom prst="line">
              <a:avLst/>
            </a:prstGeom>
            <a:ln w="635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6EC96657-A203-D04E-8650-5AF3A44264C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4416150"/>
              <a:ext cx="12192000" cy="0"/>
            </a:xfrm>
            <a:prstGeom prst="line">
              <a:avLst/>
            </a:prstGeom>
            <a:ln w="635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4B6F77-37A5-A345-9820-9C2C7A0550A0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85801" y="2140040"/>
            <a:ext cx="4638554" cy="2905125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add text here.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7" descr="A picture containing computer&#10;&#10;Description automatically generated">
            <a:extLst>
              <a:ext uri="{FF2B5EF4-FFF2-40B4-BE49-F238E27FC236}">
                <a16:creationId xmlns:a16="http://schemas.microsoft.com/office/drawing/2014/main" id="{903C287C-8E00-6040-A9E3-6658C931CAB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23553" y="1662946"/>
            <a:ext cx="5510211" cy="4519611"/>
          </a:xfrm>
          <a:prstGeom prst="rect">
            <a:avLst/>
          </a:prstGeom>
          <a:ln w="12700">
            <a:miter lim="400000"/>
          </a:ln>
          <a:effectLst>
            <a:outerShdw blurRad="203200" dist="279400" dir="8760000" sx="91000" sy="91000" algn="ctr" rotWithShape="0">
              <a:srgbClr val="000000">
                <a:alpha val="7000"/>
              </a:srgbClr>
            </a:outerShdw>
            <a:reflection blurRad="6350" stA="40000" endPos="12000" dir="5400000" sy="-100000" algn="bl" rotWithShape="0"/>
          </a:effectLst>
        </p:spPr>
      </p:pic>
      <p:sp>
        <p:nvSpPr>
          <p:cNvPr id="15" name="Picture Placeholder 36">
            <a:extLst>
              <a:ext uri="{FF2B5EF4-FFF2-40B4-BE49-F238E27FC236}">
                <a16:creationId xmlns:a16="http://schemas.microsoft.com/office/drawing/2014/main" id="{3A295070-AC04-8647-B89A-1C5607682917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6032500" y="1793876"/>
            <a:ext cx="5289550" cy="3114674"/>
          </a:xfrm>
          <a:solidFill>
            <a:schemeClr val="bg1"/>
          </a:solidFill>
        </p:spPr>
        <p:txBody>
          <a:bodyPr>
            <a:normAutofit/>
          </a:bodyPr>
          <a:lstStyle>
            <a:lvl1pPr algn="ctr">
              <a:defRPr sz="1200"/>
            </a:lvl1pPr>
          </a:lstStyle>
          <a:p>
            <a:r>
              <a:rPr lang="en-US"/>
              <a:t>Screenshot Here</a:t>
            </a:r>
          </a:p>
        </p:txBody>
      </p:sp>
    </p:spTree>
    <p:extLst>
      <p:ext uri="{BB962C8B-B14F-4D97-AF65-F5344CB8AC3E}">
        <p14:creationId xmlns:p14="http://schemas.microsoft.com/office/powerpoint/2010/main" val="256860383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9B0CE-53A8-5A42-BF5F-D97EB2DED3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495300"/>
            <a:ext cx="10815575" cy="9144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14F0FC1-19F3-C848-B6F2-9532F73620AF}"/>
              </a:ext>
            </a:extLst>
          </p:cNvPr>
          <p:cNvGrpSpPr/>
          <p:nvPr userDrawn="1"/>
        </p:nvGrpSpPr>
        <p:grpSpPr>
          <a:xfrm rot="10800000">
            <a:off x="-1" y="2967862"/>
            <a:ext cx="12191999" cy="524720"/>
            <a:chOff x="0" y="3891430"/>
            <a:chExt cx="12192000" cy="524720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0AB0BBFB-4ED8-8E40-96E2-48DBB3D3CCF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3891430"/>
              <a:ext cx="12192000" cy="0"/>
            </a:xfrm>
            <a:prstGeom prst="line">
              <a:avLst/>
            </a:prstGeom>
            <a:ln w="635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304352F5-224D-FC48-B5AA-EC584BA3725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4066337"/>
              <a:ext cx="12192000" cy="0"/>
            </a:xfrm>
            <a:prstGeom prst="line">
              <a:avLst/>
            </a:prstGeom>
            <a:ln w="635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4A4E637-FED4-F643-9908-DAC35E335B3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4241244"/>
              <a:ext cx="12192000" cy="0"/>
            </a:xfrm>
            <a:prstGeom prst="line">
              <a:avLst/>
            </a:prstGeom>
            <a:ln w="635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D9B4DF81-FC60-8647-84ED-19730F513F6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4416150"/>
              <a:ext cx="12192000" cy="0"/>
            </a:xfrm>
            <a:prstGeom prst="line">
              <a:avLst/>
            </a:prstGeom>
            <a:ln w="635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7FED22A6-A46C-734B-82B2-C87B303592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58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© CCC Intelligent Solutions Inc. All rights reserved.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EE24AB5A-57EC-5A40-AEC6-BF9238415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5077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000" b="0" i="0">
                <a:latin typeface="Barlow" pitchFamily="2" charset="77"/>
              </a:defRPr>
            </a:lvl1pPr>
          </a:lstStyle>
          <a:p>
            <a:fld id="{DABD55EF-5450-DE44-B37E-CF0FEFAE1853}" type="slidenum">
              <a:rPr lang="en-US" smtClean="0"/>
              <a:pPr/>
              <a:t>‹#›</a:t>
            </a:fld>
            <a:endParaRPr lang="en-US" b="0"/>
          </a:p>
        </p:txBody>
      </p:sp>
      <p:pic>
        <p:nvPicPr>
          <p:cNvPr id="20" name="Picture 19" descr="A picture containing computer&#10;&#10;Description automatically generated">
            <a:extLst>
              <a:ext uri="{FF2B5EF4-FFF2-40B4-BE49-F238E27FC236}">
                <a16:creationId xmlns:a16="http://schemas.microsoft.com/office/drawing/2014/main" id="{D3FBD1B0-7F56-B146-942F-41BFE70DBA9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89828" y="1517988"/>
            <a:ext cx="6061232" cy="4971572"/>
          </a:xfrm>
          <a:prstGeom prst="rect">
            <a:avLst/>
          </a:prstGeom>
          <a:ln w="12700">
            <a:miter lim="400000"/>
          </a:ln>
          <a:effectLst>
            <a:outerShdw blurRad="203200" dist="279400" dir="8760000" sx="91000" sy="91000" algn="ctr" rotWithShape="0">
              <a:srgbClr val="000000">
                <a:alpha val="7000"/>
              </a:srgbClr>
            </a:outerShdw>
            <a:reflection blurRad="6350" stA="40000" endPos="12000" dir="5400000" sy="-100000" algn="bl" rotWithShape="0"/>
          </a:effectLst>
        </p:spPr>
      </p:pic>
      <p:sp>
        <p:nvSpPr>
          <p:cNvPr id="15" name="Picture Placeholder 36">
            <a:extLst>
              <a:ext uri="{FF2B5EF4-FFF2-40B4-BE49-F238E27FC236}">
                <a16:creationId xmlns:a16="http://schemas.microsoft.com/office/drawing/2014/main" id="{3A295070-AC04-8647-B89A-1C5607682917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3120334" y="1674606"/>
            <a:ext cx="5814943" cy="3424167"/>
          </a:xfrm>
          <a:solidFill>
            <a:schemeClr val="bg1"/>
          </a:solidFill>
        </p:spPr>
        <p:txBody>
          <a:bodyPr>
            <a:normAutofit/>
          </a:bodyPr>
          <a:lstStyle>
            <a:lvl1pPr algn="ctr">
              <a:defRPr sz="1200"/>
            </a:lvl1pPr>
          </a:lstStyle>
          <a:p>
            <a:r>
              <a:rPr lang="en-US"/>
              <a:t>Screenshot Here</a:t>
            </a:r>
          </a:p>
        </p:txBody>
      </p:sp>
    </p:spTree>
    <p:extLst>
      <p:ext uri="{BB962C8B-B14F-4D97-AF65-F5344CB8AC3E}">
        <p14:creationId xmlns:p14="http://schemas.microsoft.com/office/powerpoint/2010/main" val="249257542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19EDD-0B17-6D41-8EAF-14AEE2DFAD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90137" y="2233308"/>
            <a:ext cx="5211237" cy="2709082"/>
          </a:xfrm>
        </p:spPr>
        <p:txBody>
          <a:bodyPr anchor="t" anchorCtr="0">
            <a:noAutofit/>
          </a:bodyPr>
          <a:lstStyle>
            <a:lvl1pPr>
              <a:defRPr sz="4400" cap="none" baseline="0"/>
            </a:lvl1pPr>
          </a:lstStyle>
          <a:p>
            <a:r>
              <a:rPr lang="en-US"/>
              <a:t>Click to add your quote.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42A9DF-0263-5842-9260-FCF158C3E63E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276715" y="5034987"/>
            <a:ext cx="5229485" cy="648381"/>
          </a:xfrm>
        </p:spPr>
        <p:txBody>
          <a:bodyPr>
            <a:noAutofit/>
          </a:bodyPr>
          <a:lstStyle>
            <a:lvl1pPr marL="0" indent="0">
              <a:buNone/>
              <a:defRPr sz="1200" b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Attribute your quote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7097DD-0D2F-D040-9F85-43AA5E34332F}"/>
              </a:ext>
            </a:extLst>
          </p:cNvPr>
          <p:cNvSpPr txBox="1"/>
          <p:nvPr userDrawn="1"/>
        </p:nvSpPr>
        <p:spPr>
          <a:xfrm>
            <a:off x="6513644" y="1607745"/>
            <a:ext cx="718038" cy="83993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6000" b="1">
                <a:solidFill>
                  <a:schemeClr val="accent1"/>
                </a:solidFill>
                <a:latin typeface="Barlow" pitchFamily="2" charset="77"/>
              </a:rPr>
              <a:t>“</a:t>
            </a:r>
          </a:p>
          <a:p>
            <a:endParaRPr lang="en-US" sz="6000" spc="300">
              <a:solidFill>
                <a:schemeClr val="tx2"/>
              </a:solidFill>
              <a:latin typeface="Barlow Light" pitchFamily="2" charset="7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AC0337-7202-E240-90F9-5C16DFB8E7B8}"/>
              </a:ext>
            </a:extLst>
          </p:cNvPr>
          <p:cNvSpPr txBox="1"/>
          <p:nvPr userDrawn="1"/>
        </p:nvSpPr>
        <p:spPr>
          <a:xfrm>
            <a:off x="609600" y="6299684"/>
            <a:ext cx="4759654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800">
                <a:solidFill>
                  <a:schemeClr val="tx2"/>
                </a:solidFill>
                <a:latin typeface="Barlow Light" pitchFamily="2" charset="77"/>
              </a:rPr>
              <a:t>©2020 Information Services Inc. All rights reserved.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3A626A94-6D27-A447-ABFB-E682871BC69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8668" y="0"/>
            <a:ext cx="5638800" cy="6858000"/>
          </a:xfrm>
          <a:solidFill>
            <a:schemeClr val="bg1">
              <a:lumMod val="95000"/>
            </a:schemeClr>
          </a:solidFill>
        </p:spPr>
        <p:txBody>
          <a:bodyPr anchor="ctr" anchorCtr="0"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8380590-732C-424A-9885-28B0C926FCE3}"/>
              </a:ext>
            </a:extLst>
          </p:cNvPr>
          <p:cNvSpPr/>
          <p:nvPr userDrawn="1"/>
        </p:nvSpPr>
        <p:spPr>
          <a:xfrm>
            <a:off x="2652" y="0"/>
            <a:ext cx="5638801" cy="6857999"/>
          </a:xfrm>
          <a:prstGeom prst="rect">
            <a:avLst/>
          </a:prstGeom>
          <a:solidFill>
            <a:schemeClr val="bg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012667F-7E5F-ED4B-8ECF-CD602F411F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5077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000" b="0" i="0">
                <a:latin typeface="Barlow" pitchFamily="2" charset="77"/>
              </a:defRPr>
            </a:lvl1pPr>
          </a:lstStyle>
          <a:p>
            <a:fld id="{DABD55EF-5450-DE44-B37E-CF0FEFAE1853}" type="slidenum">
              <a:rPr lang="en-US" smtClean="0"/>
              <a:pPr/>
              <a:t>‹#›</a:t>
            </a:fld>
            <a:endParaRPr lang="en-US" b="0"/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8BEAAF4F-7A82-354A-91A8-3B838798D209}"/>
              </a:ext>
            </a:extLst>
          </p:cNvPr>
          <p:cNvGrpSpPr/>
          <p:nvPr userDrawn="1"/>
        </p:nvGrpSpPr>
        <p:grpSpPr>
          <a:xfrm>
            <a:off x="6428742" y="1716089"/>
            <a:ext cx="365760" cy="381782"/>
            <a:chOff x="6242613" y="1716089"/>
            <a:chExt cx="365760" cy="381782"/>
          </a:xfrm>
        </p:grpSpPr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C7D8E00-5912-324F-AC29-F0557006273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254946" y="1728390"/>
              <a:ext cx="0" cy="369481"/>
            </a:xfrm>
            <a:prstGeom prst="line">
              <a:avLst/>
            </a:prstGeom>
            <a:ln w="254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A2E0BEEC-E659-2F49-A633-F2F20FE50C2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242613" y="1716089"/>
              <a:ext cx="365760" cy="0"/>
            </a:xfrm>
            <a:prstGeom prst="line">
              <a:avLst/>
            </a:prstGeom>
            <a:ln w="254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Footer Placeholder 4">
            <a:extLst>
              <a:ext uri="{FF2B5EF4-FFF2-40B4-BE49-F238E27FC236}">
                <a16:creationId xmlns:a16="http://schemas.microsoft.com/office/drawing/2014/main" id="{1BB5D5B2-401E-E849-9CCC-0CB872F962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58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sz="800" b="0" i="0">
                <a:solidFill>
                  <a:schemeClr val="bg1"/>
                </a:solidFill>
                <a:latin typeface="Barlow" pitchFamily="2" charset="77"/>
              </a:defRPr>
            </a:lvl1pPr>
          </a:lstStyle>
          <a:p>
            <a:r>
              <a:rPr lang="en-US"/>
              <a:t>© CCC Intelligent Solutions Inc. All rights reserved.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9712D529-3957-0448-91B0-D99207A2747D}"/>
              </a:ext>
            </a:extLst>
          </p:cNvPr>
          <p:cNvGrpSpPr/>
          <p:nvPr userDrawn="1"/>
        </p:nvGrpSpPr>
        <p:grpSpPr>
          <a:xfrm>
            <a:off x="-1" y="3"/>
            <a:ext cx="5641456" cy="6857999"/>
            <a:chOff x="-1" y="3"/>
            <a:chExt cx="5641456" cy="6857999"/>
          </a:xfrm>
        </p:grpSpPr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6C8DCABE-E796-9845-AF79-3F12CB48202B}"/>
                </a:ext>
              </a:extLst>
            </p:cNvPr>
            <p:cNvGrpSpPr/>
            <p:nvPr userDrawn="1"/>
          </p:nvGrpSpPr>
          <p:grpSpPr>
            <a:xfrm rot="5400000">
              <a:off x="2989394" y="5774040"/>
              <a:ext cx="1643204" cy="524720"/>
              <a:chOff x="0" y="3891430"/>
              <a:chExt cx="12192000" cy="524720"/>
            </a:xfrm>
          </p:grpSpPr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F8049B5A-E256-E840-9D3C-1D3A6E1B7E57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0" y="3891430"/>
                <a:ext cx="12192000" cy="0"/>
              </a:xfrm>
              <a:prstGeom prst="line">
                <a:avLst/>
              </a:prstGeom>
              <a:ln w="63500">
                <a:solidFill>
                  <a:schemeClr val="bg1">
                    <a:alpha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0A8C8D3B-40B8-924C-8A36-41B62CB0001C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0" y="4066337"/>
                <a:ext cx="12192000" cy="0"/>
              </a:xfrm>
              <a:prstGeom prst="line">
                <a:avLst/>
              </a:prstGeom>
              <a:ln w="63500">
                <a:solidFill>
                  <a:schemeClr val="bg1">
                    <a:alpha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4C22A65E-2BDB-484D-9677-2B9727CF4A25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0" y="4241244"/>
                <a:ext cx="12192000" cy="0"/>
              </a:xfrm>
              <a:prstGeom prst="line">
                <a:avLst/>
              </a:prstGeom>
              <a:ln w="63500">
                <a:solidFill>
                  <a:schemeClr val="bg1">
                    <a:alpha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80E53344-A5D2-4C4E-ADA5-F6F52647690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0" y="4416150"/>
                <a:ext cx="12192000" cy="0"/>
              </a:xfrm>
              <a:prstGeom prst="line">
                <a:avLst/>
              </a:prstGeom>
              <a:ln w="63500">
                <a:solidFill>
                  <a:schemeClr val="bg1">
                    <a:alpha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32C3C9C3-0AFE-B047-B3A5-F3C22D31D8DD}"/>
                </a:ext>
              </a:extLst>
            </p:cNvPr>
            <p:cNvGrpSpPr/>
            <p:nvPr userDrawn="1"/>
          </p:nvGrpSpPr>
          <p:grpSpPr>
            <a:xfrm rot="5400000">
              <a:off x="730508" y="1335980"/>
              <a:ext cx="2608162" cy="4069180"/>
              <a:chOff x="8185150" y="810026"/>
              <a:chExt cx="2608162" cy="4069180"/>
            </a:xfrm>
          </p:grpSpPr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92C72CA8-EAA3-F248-A32B-B08C852CB6F1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rot="16200000" flipH="1">
                <a:off x="6983311" y="3121263"/>
                <a:ext cx="3515887" cy="0"/>
              </a:xfrm>
              <a:prstGeom prst="line">
                <a:avLst/>
              </a:prstGeom>
              <a:ln w="63500">
                <a:solidFill>
                  <a:schemeClr val="bg1">
                    <a:alpha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6CAFEBD3-4CFC-D94D-90AF-176C82097058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rot="16200000" flipH="1">
                <a:off x="6722056" y="3034916"/>
                <a:ext cx="3688581" cy="0"/>
              </a:xfrm>
              <a:prstGeom prst="line">
                <a:avLst/>
              </a:prstGeom>
              <a:ln w="63500">
                <a:solidFill>
                  <a:schemeClr val="bg1">
                    <a:alpha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631F1DF8-6379-D549-A524-07E64E1A5677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rot="16200000" flipH="1">
                <a:off x="6459838" y="2947605"/>
                <a:ext cx="3863203" cy="0"/>
              </a:xfrm>
              <a:prstGeom prst="line">
                <a:avLst/>
              </a:prstGeom>
              <a:ln w="63500">
                <a:solidFill>
                  <a:schemeClr val="bg1">
                    <a:alpha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C0A1F148-6330-3840-85C6-9A8AE490F9A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rot="16200000" flipH="1">
                <a:off x="6197618" y="2860290"/>
                <a:ext cx="4037829" cy="0"/>
              </a:xfrm>
              <a:prstGeom prst="line">
                <a:avLst/>
              </a:prstGeom>
              <a:ln w="63500">
                <a:solidFill>
                  <a:schemeClr val="bg1">
                    <a:alpha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A623E03E-6EA0-BF44-BF32-B065C99A41B6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8185150" y="810026"/>
                <a:ext cx="2608162" cy="0"/>
              </a:xfrm>
              <a:prstGeom prst="line">
                <a:avLst/>
              </a:prstGeom>
              <a:ln w="63500">
                <a:solidFill>
                  <a:schemeClr val="bg1">
                    <a:alpha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A126194F-40E0-5B4B-99AF-4981F8860E6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8359775" y="984933"/>
                <a:ext cx="2433537" cy="0"/>
              </a:xfrm>
              <a:prstGeom prst="line">
                <a:avLst/>
              </a:prstGeom>
              <a:ln w="63500">
                <a:solidFill>
                  <a:schemeClr val="bg1">
                    <a:alpha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CA602126-FC0F-C943-BA9B-AD43D00B0AA5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8534595" y="1159840"/>
                <a:ext cx="2258717" cy="0"/>
              </a:xfrm>
              <a:prstGeom prst="line">
                <a:avLst/>
              </a:prstGeom>
              <a:ln w="63500">
                <a:solidFill>
                  <a:schemeClr val="bg1">
                    <a:alpha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61ECE000-ADD2-C84E-A993-AD2CC26F65A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8709501" y="1334746"/>
                <a:ext cx="2083811" cy="0"/>
              </a:xfrm>
              <a:prstGeom prst="line">
                <a:avLst/>
              </a:prstGeom>
              <a:ln w="63500">
                <a:solidFill>
                  <a:schemeClr val="bg1">
                    <a:alpha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FFA20476-9F72-3540-8665-D1CD6C705710}"/>
                </a:ext>
              </a:extLst>
            </p:cNvPr>
            <p:cNvGrpSpPr/>
            <p:nvPr userDrawn="1"/>
          </p:nvGrpSpPr>
          <p:grpSpPr>
            <a:xfrm rot="16200000">
              <a:off x="2090470" y="1677938"/>
              <a:ext cx="2608162" cy="4493808"/>
              <a:chOff x="8185150" y="810026"/>
              <a:chExt cx="2608162" cy="4493808"/>
            </a:xfrm>
          </p:grpSpPr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E3BA6966-E7D3-AC40-B3B6-0FC9E9176DC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rot="5400000" flipV="1">
                <a:off x="6770995" y="3333577"/>
                <a:ext cx="3940513" cy="1"/>
              </a:xfrm>
              <a:prstGeom prst="line">
                <a:avLst/>
              </a:prstGeom>
              <a:ln w="63500">
                <a:solidFill>
                  <a:schemeClr val="bg1">
                    <a:alpha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A4C30E31-E287-5840-83A0-79298947C168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rot="5400000">
                <a:off x="6509742" y="3247229"/>
                <a:ext cx="4113206" cy="0"/>
              </a:xfrm>
              <a:prstGeom prst="line">
                <a:avLst/>
              </a:prstGeom>
              <a:ln w="63500">
                <a:solidFill>
                  <a:schemeClr val="bg1">
                    <a:alpha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47689A72-40F6-C44F-938D-28D72581C91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rot="5400000">
                <a:off x="6247524" y="3159918"/>
                <a:ext cx="4287828" cy="0"/>
              </a:xfrm>
              <a:prstGeom prst="line">
                <a:avLst/>
              </a:prstGeom>
              <a:ln w="63500">
                <a:solidFill>
                  <a:schemeClr val="bg1">
                    <a:alpha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92590D7D-7858-4B43-BB77-8CEBD468CFF6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rot="5400000">
                <a:off x="5985304" y="3072604"/>
                <a:ext cx="4462456" cy="0"/>
              </a:xfrm>
              <a:prstGeom prst="line">
                <a:avLst/>
              </a:prstGeom>
              <a:ln w="63500">
                <a:solidFill>
                  <a:schemeClr val="bg1">
                    <a:alpha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E49578BA-CF2A-1B40-B284-EBF70E22BFC8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8185150" y="810026"/>
                <a:ext cx="2608162" cy="0"/>
              </a:xfrm>
              <a:prstGeom prst="line">
                <a:avLst/>
              </a:prstGeom>
              <a:ln w="63500">
                <a:solidFill>
                  <a:schemeClr val="bg1">
                    <a:alpha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5FA089C3-76EA-8C49-9EC6-857489A5F45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8359775" y="984933"/>
                <a:ext cx="2433537" cy="0"/>
              </a:xfrm>
              <a:prstGeom prst="line">
                <a:avLst/>
              </a:prstGeom>
              <a:ln w="63500">
                <a:solidFill>
                  <a:schemeClr val="bg1">
                    <a:alpha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83AFB394-FA7A-2F40-B3DE-1D74E1AAD52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8534595" y="1159840"/>
                <a:ext cx="2258717" cy="0"/>
              </a:xfrm>
              <a:prstGeom prst="line">
                <a:avLst/>
              </a:prstGeom>
              <a:ln w="63500">
                <a:solidFill>
                  <a:schemeClr val="bg1">
                    <a:alpha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D01E2745-7392-B347-A84E-77009679D39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8709501" y="1334746"/>
                <a:ext cx="2083811" cy="0"/>
              </a:xfrm>
              <a:prstGeom prst="line">
                <a:avLst/>
              </a:prstGeom>
              <a:ln w="63500">
                <a:solidFill>
                  <a:schemeClr val="bg1">
                    <a:alpha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B642F749-4FD4-E54A-906F-525F918B0C7F}"/>
                </a:ext>
              </a:extLst>
            </p:cNvPr>
            <p:cNvGrpSpPr/>
            <p:nvPr userDrawn="1"/>
          </p:nvGrpSpPr>
          <p:grpSpPr>
            <a:xfrm rot="5400000">
              <a:off x="353822" y="793828"/>
              <a:ext cx="2112370" cy="524720"/>
              <a:chOff x="0" y="3891430"/>
              <a:chExt cx="12192000" cy="524720"/>
            </a:xfrm>
          </p:grpSpPr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E3357CC0-9406-AE4D-8D65-1D014FE967C6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0" y="3891430"/>
                <a:ext cx="12192000" cy="0"/>
              </a:xfrm>
              <a:prstGeom prst="line">
                <a:avLst/>
              </a:prstGeom>
              <a:ln w="63500">
                <a:solidFill>
                  <a:schemeClr val="bg1">
                    <a:alpha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4B63E45C-747B-0241-A675-6B9DCA0D1A8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0" y="4066337"/>
                <a:ext cx="12192000" cy="0"/>
              </a:xfrm>
              <a:prstGeom prst="line">
                <a:avLst/>
              </a:prstGeom>
              <a:ln w="63500">
                <a:solidFill>
                  <a:schemeClr val="bg1">
                    <a:alpha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710EBFE9-4A57-4D41-9A9B-6B13142E0FCC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0" y="4241244"/>
                <a:ext cx="12192000" cy="0"/>
              </a:xfrm>
              <a:prstGeom prst="line">
                <a:avLst/>
              </a:prstGeom>
              <a:ln w="63500">
                <a:solidFill>
                  <a:schemeClr val="bg1">
                    <a:alpha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4FEC8A2B-2B34-EB42-A61D-D74A4C80194F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0" y="4416150"/>
                <a:ext cx="12192000" cy="0"/>
              </a:xfrm>
              <a:prstGeom prst="line">
                <a:avLst/>
              </a:prstGeom>
              <a:ln w="63500">
                <a:solidFill>
                  <a:schemeClr val="bg1">
                    <a:alpha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13148427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19EDD-0B17-6D41-8EAF-14AEE2DFAD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90137" y="2233308"/>
            <a:ext cx="5211237" cy="2709082"/>
          </a:xfrm>
        </p:spPr>
        <p:txBody>
          <a:bodyPr anchor="t" anchorCtr="0">
            <a:noAutofit/>
          </a:bodyPr>
          <a:lstStyle>
            <a:lvl1pPr>
              <a:defRPr sz="4400" cap="none" baseline="0"/>
            </a:lvl1pPr>
          </a:lstStyle>
          <a:p>
            <a:r>
              <a:rPr lang="en-US"/>
              <a:t>Click to add your quote.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42A9DF-0263-5842-9260-FCF158C3E63E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276715" y="5034987"/>
            <a:ext cx="5229485" cy="648381"/>
          </a:xfrm>
        </p:spPr>
        <p:txBody>
          <a:bodyPr>
            <a:noAutofit/>
          </a:bodyPr>
          <a:lstStyle>
            <a:lvl1pPr marL="0" indent="0">
              <a:buNone/>
              <a:defRPr sz="1200" b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Attribute your quote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AC0337-7202-E240-90F9-5C16DFB8E7B8}"/>
              </a:ext>
            </a:extLst>
          </p:cNvPr>
          <p:cNvSpPr txBox="1"/>
          <p:nvPr userDrawn="1"/>
        </p:nvSpPr>
        <p:spPr>
          <a:xfrm>
            <a:off x="609600" y="6299684"/>
            <a:ext cx="4759654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800">
                <a:solidFill>
                  <a:schemeClr val="tx2"/>
                </a:solidFill>
                <a:latin typeface="Barlow Light" pitchFamily="2" charset="77"/>
              </a:rPr>
              <a:t>©2020 Information Services Inc. All rights reserved.</a:t>
            </a:r>
          </a:p>
        </p:txBody>
      </p:sp>
      <p:pic>
        <p:nvPicPr>
          <p:cNvPr id="13" name="Picture 12" descr="A view of a city street filled with lots of traffic&#10;&#10;Description automatically generated">
            <a:extLst>
              <a:ext uri="{FF2B5EF4-FFF2-40B4-BE49-F238E27FC236}">
                <a16:creationId xmlns:a16="http://schemas.microsoft.com/office/drawing/2014/main" id="{E4B69B8E-294F-DC44-B029-ECCECABF081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duotone>
              <a:prstClr val="black"/>
              <a:schemeClr val="bg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5638801" cy="685799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8380590-732C-424A-9885-28B0C926FCE3}"/>
              </a:ext>
            </a:extLst>
          </p:cNvPr>
          <p:cNvSpPr/>
          <p:nvPr userDrawn="1"/>
        </p:nvSpPr>
        <p:spPr>
          <a:xfrm>
            <a:off x="15392" y="1"/>
            <a:ext cx="5638801" cy="6857999"/>
          </a:xfrm>
          <a:prstGeom prst="rect">
            <a:avLst/>
          </a:prstGeom>
          <a:solidFill>
            <a:schemeClr val="bg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012667F-7E5F-ED4B-8ECF-CD602F411F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5077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000" b="0" i="0">
                <a:latin typeface="Barlow" pitchFamily="2" charset="77"/>
              </a:defRPr>
            </a:lvl1pPr>
          </a:lstStyle>
          <a:p>
            <a:fld id="{DABD55EF-5450-DE44-B37E-CF0FEFAE1853}" type="slidenum">
              <a:rPr lang="en-US" smtClean="0"/>
              <a:pPr/>
              <a:t>‹#›</a:t>
            </a:fld>
            <a:endParaRPr lang="en-US" b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6F290D0-8082-264F-A629-A4FE2EE4345D}"/>
              </a:ext>
            </a:extLst>
          </p:cNvPr>
          <p:cNvGrpSpPr/>
          <p:nvPr userDrawn="1"/>
        </p:nvGrpSpPr>
        <p:grpSpPr>
          <a:xfrm>
            <a:off x="-1" y="3"/>
            <a:ext cx="5641456" cy="6857999"/>
            <a:chOff x="-1" y="3"/>
            <a:chExt cx="5641456" cy="6857999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9034F95C-DFDF-BE44-A93A-3B75DF725B22}"/>
                </a:ext>
              </a:extLst>
            </p:cNvPr>
            <p:cNvGrpSpPr/>
            <p:nvPr userDrawn="1"/>
          </p:nvGrpSpPr>
          <p:grpSpPr>
            <a:xfrm rot="5400000">
              <a:off x="2989394" y="5774040"/>
              <a:ext cx="1643204" cy="524720"/>
              <a:chOff x="0" y="3891430"/>
              <a:chExt cx="12192000" cy="524720"/>
            </a:xfrm>
          </p:grpSpPr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641C625F-7D96-D748-AE68-F3C770D6BC6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0" y="3891430"/>
                <a:ext cx="12192000" cy="0"/>
              </a:xfrm>
              <a:prstGeom prst="line">
                <a:avLst/>
              </a:prstGeom>
              <a:ln w="63500">
                <a:solidFill>
                  <a:schemeClr val="bg1">
                    <a:alpha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CBF8C012-C952-F643-8D58-770B71D5900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0" y="4066337"/>
                <a:ext cx="12192000" cy="0"/>
              </a:xfrm>
              <a:prstGeom prst="line">
                <a:avLst/>
              </a:prstGeom>
              <a:ln w="63500">
                <a:solidFill>
                  <a:schemeClr val="bg1">
                    <a:alpha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31EB69C3-3A3A-F349-BD33-D9D439A8F767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0" y="4241244"/>
                <a:ext cx="12192000" cy="0"/>
              </a:xfrm>
              <a:prstGeom prst="line">
                <a:avLst/>
              </a:prstGeom>
              <a:ln w="63500">
                <a:solidFill>
                  <a:schemeClr val="bg1">
                    <a:alpha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22A9FA97-55E9-2147-BA90-A39EA1F3411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0" y="4416150"/>
                <a:ext cx="12192000" cy="0"/>
              </a:xfrm>
              <a:prstGeom prst="line">
                <a:avLst/>
              </a:prstGeom>
              <a:ln w="63500">
                <a:solidFill>
                  <a:schemeClr val="bg1">
                    <a:alpha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461D2A54-9A4B-7342-97FE-04975019A722}"/>
                </a:ext>
              </a:extLst>
            </p:cNvPr>
            <p:cNvGrpSpPr/>
            <p:nvPr userDrawn="1"/>
          </p:nvGrpSpPr>
          <p:grpSpPr>
            <a:xfrm rot="5400000">
              <a:off x="730508" y="1335980"/>
              <a:ext cx="2608162" cy="4069180"/>
              <a:chOff x="8185150" y="810026"/>
              <a:chExt cx="2608162" cy="4069180"/>
            </a:xfrm>
          </p:grpSpPr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B7F08976-1D02-B148-A1C6-EA79060EB2EF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rot="16200000" flipH="1">
                <a:off x="6983311" y="3121263"/>
                <a:ext cx="3515887" cy="0"/>
              </a:xfrm>
              <a:prstGeom prst="line">
                <a:avLst/>
              </a:prstGeom>
              <a:ln w="63500">
                <a:solidFill>
                  <a:schemeClr val="bg1">
                    <a:alpha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41157137-397E-8444-A36E-7488049D6956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rot="16200000" flipH="1">
                <a:off x="6722056" y="3034916"/>
                <a:ext cx="3688581" cy="0"/>
              </a:xfrm>
              <a:prstGeom prst="line">
                <a:avLst/>
              </a:prstGeom>
              <a:ln w="63500">
                <a:solidFill>
                  <a:schemeClr val="bg1">
                    <a:alpha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BA358E4D-54A3-C64B-97BE-075FF9703CE7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rot="16200000" flipH="1">
                <a:off x="6459838" y="2947605"/>
                <a:ext cx="3863203" cy="0"/>
              </a:xfrm>
              <a:prstGeom prst="line">
                <a:avLst/>
              </a:prstGeom>
              <a:ln w="63500">
                <a:solidFill>
                  <a:schemeClr val="bg1">
                    <a:alpha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DFFF843D-9F7B-6645-87A5-66FE5700C7F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rot="16200000" flipH="1">
                <a:off x="6197618" y="2860290"/>
                <a:ext cx="4037829" cy="0"/>
              </a:xfrm>
              <a:prstGeom prst="line">
                <a:avLst/>
              </a:prstGeom>
              <a:ln w="63500">
                <a:solidFill>
                  <a:schemeClr val="bg1">
                    <a:alpha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3006B6E3-E722-9A47-8C31-5E7CFD714866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8185150" y="810026"/>
                <a:ext cx="2608162" cy="0"/>
              </a:xfrm>
              <a:prstGeom prst="line">
                <a:avLst/>
              </a:prstGeom>
              <a:ln w="63500">
                <a:solidFill>
                  <a:schemeClr val="bg1">
                    <a:alpha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094BB59A-1109-D345-A686-F724C2E010E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8359775" y="984933"/>
                <a:ext cx="2433537" cy="0"/>
              </a:xfrm>
              <a:prstGeom prst="line">
                <a:avLst/>
              </a:prstGeom>
              <a:ln w="63500">
                <a:solidFill>
                  <a:schemeClr val="bg1">
                    <a:alpha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9019A322-4C06-594E-BD9B-0450A24B00D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8534595" y="1159840"/>
                <a:ext cx="2258717" cy="0"/>
              </a:xfrm>
              <a:prstGeom prst="line">
                <a:avLst/>
              </a:prstGeom>
              <a:ln w="63500">
                <a:solidFill>
                  <a:schemeClr val="bg1">
                    <a:alpha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91D64065-3B85-7043-8BD9-1186F24531F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8709501" y="1334746"/>
                <a:ext cx="2083811" cy="0"/>
              </a:xfrm>
              <a:prstGeom prst="line">
                <a:avLst/>
              </a:prstGeom>
              <a:ln w="63500">
                <a:solidFill>
                  <a:schemeClr val="bg1">
                    <a:alpha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0789432E-D62A-C34A-A160-AFA95CB789B2}"/>
                </a:ext>
              </a:extLst>
            </p:cNvPr>
            <p:cNvGrpSpPr/>
            <p:nvPr userDrawn="1"/>
          </p:nvGrpSpPr>
          <p:grpSpPr>
            <a:xfrm rot="16200000">
              <a:off x="2090470" y="1677938"/>
              <a:ext cx="2608162" cy="4493808"/>
              <a:chOff x="8185150" y="810026"/>
              <a:chExt cx="2608162" cy="4493808"/>
            </a:xfrm>
          </p:grpSpPr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C7D24E02-A98E-7344-98B6-E3BE1B5482E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rot="5400000" flipV="1">
                <a:off x="6770995" y="3333577"/>
                <a:ext cx="3940513" cy="1"/>
              </a:xfrm>
              <a:prstGeom prst="line">
                <a:avLst/>
              </a:prstGeom>
              <a:ln w="63500">
                <a:solidFill>
                  <a:schemeClr val="bg1">
                    <a:alpha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57AD158B-08D2-F74A-8C2F-67BCDAB6780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rot="5400000">
                <a:off x="6509742" y="3247229"/>
                <a:ext cx="4113206" cy="0"/>
              </a:xfrm>
              <a:prstGeom prst="line">
                <a:avLst/>
              </a:prstGeom>
              <a:ln w="63500">
                <a:solidFill>
                  <a:schemeClr val="bg1">
                    <a:alpha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67626E78-DE62-1646-99FB-B5F029B27B8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rot="5400000">
                <a:off x="6247524" y="3159918"/>
                <a:ext cx="4287828" cy="0"/>
              </a:xfrm>
              <a:prstGeom prst="line">
                <a:avLst/>
              </a:prstGeom>
              <a:ln w="63500">
                <a:solidFill>
                  <a:schemeClr val="bg1">
                    <a:alpha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EEEBAC55-4800-544F-B6E6-723300BE581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rot="5400000">
                <a:off x="5985304" y="3072604"/>
                <a:ext cx="4462456" cy="0"/>
              </a:xfrm>
              <a:prstGeom prst="line">
                <a:avLst/>
              </a:prstGeom>
              <a:ln w="63500">
                <a:solidFill>
                  <a:schemeClr val="bg1">
                    <a:alpha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26CB4358-4AAF-FA4B-827D-0AF9BB611F5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8185150" y="810026"/>
                <a:ext cx="2608162" cy="0"/>
              </a:xfrm>
              <a:prstGeom prst="line">
                <a:avLst/>
              </a:prstGeom>
              <a:ln w="63500">
                <a:solidFill>
                  <a:schemeClr val="bg1">
                    <a:alpha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34FC5047-1C9A-0C48-8F2F-239D9BBD75A5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8359775" y="984933"/>
                <a:ext cx="2433537" cy="0"/>
              </a:xfrm>
              <a:prstGeom prst="line">
                <a:avLst/>
              </a:prstGeom>
              <a:ln w="63500">
                <a:solidFill>
                  <a:schemeClr val="bg1">
                    <a:alpha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14BA16F0-5C40-8244-8999-D960600E1759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8534595" y="1159840"/>
                <a:ext cx="2258717" cy="0"/>
              </a:xfrm>
              <a:prstGeom prst="line">
                <a:avLst/>
              </a:prstGeom>
              <a:ln w="63500">
                <a:solidFill>
                  <a:schemeClr val="bg1">
                    <a:alpha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DBB7AAB9-B8DD-394F-9760-7948550B3727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8709501" y="1334746"/>
                <a:ext cx="2083811" cy="0"/>
              </a:xfrm>
              <a:prstGeom prst="line">
                <a:avLst/>
              </a:prstGeom>
              <a:ln w="63500">
                <a:solidFill>
                  <a:schemeClr val="bg1">
                    <a:alpha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0A1BA4F0-09C3-EA47-B431-3FB6CA0D6708}"/>
                </a:ext>
              </a:extLst>
            </p:cNvPr>
            <p:cNvGrpSpPr/>
            <p:nvPr userDrawn="1"/>
          </p:nvGrpSpPr>
          <p:grpSpPr>
            <a:xfrm rot="5400000">
              <a:off x="353822" y="793828"/>
              <a:ext cx="2112370" cy="524720"/>
              <a:chOff x="0" y="3891430"/>
              <a:chExt cx="12192000" cy="524720"/>
            </a:xfrm>
          </p:grpSpPr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D32C6671-54EC-5B4C-A52D-D8ADFD2590A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0" y="3891430"/>
                <a:ext cx="12192000" cy="0"/>
              </a:xfrm>
              <a:prstGeom prst="line">
                <a:avLst/>
              </a:prstGeom>
              <a:ln w="63500">
                <a:solidFill>
                  <a:schemeClr val="bg1">
                    <a:alpha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0AA3B339-CDD1-0D4C-84E7-BCE105D3716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0" y="4066337"/>
                <a:ext cx="12192000" cy="0"/>
              </a:xfrm>
              <a:prstGeom prst="line">
                <a:avLst/>
              </a:prstGeom>
              <a:ln w="63500">
                <a:solidFill>
                  <a:schemeClr val="bg1">
                    <a:alpha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3B3C593F-11B3-A74E-B14D-49A8EFC67F01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0" y="4241244"/>
                <a:ext cx="12192000" cy="0"/>
              </a:xfrm>
              <a:prstGeom prst="line">
                <a:avLst/>
              </a:prstGeom>
              <a:ln w="63500">
                <a:solidFill>
                  <a:schemeClr val="bg1">
                    <a:alpha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E9F27D86-9E9C-4F4C-BF00-1BC609C50A4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0" y="4416150"/>
                <a:ext cx="12192000" cy="0"/>
              </a:xfrm>
              <a:prstGeom prst="line">
                <a:avLst/>
              </a:prstGeom>
              <a:ln w="63500">
                <a:solidFill>
                  <a:schemeClr val="bg1">
                    <a:alpha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2" name="Footer Placeholder 4">
            <a:extLst>
              <a:ext uri="{FF2B5EF4-FFF2-40B4-BE49-F238E27FC236}">
                <a16:creationId xmlns:a16="http://schemas.microsoft.com/office/drawing/2014/main" id="{9A1FB394-696F-B246-B7EB-C3CCC4908E90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>
            <a:off x="6858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© CCC Intelligent Solutions Inc. All rights reserved.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A7772A3-A46F-4B4F-B385-F9A4AA238E6A}"/>
              </a:ext>
            </a:extLst>
          </p:cNvPr>
          <p:cNvSpPr txBox="1"/>
          <p:nvPr userDrawn="1"/>
        </p:nvSpPr>
        <p:spPr>
          <a:xfrm>
            <a:off x="6513644" y="1607745"/>
            <a:ext cx="718038" cy="83993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6000" b="1">
                <a:solidFill>
                  <a:schemeClr val="accent1"/>
                </a:solidFill>
                <a:latin typeface="Barlow" pitchFamily="2" charset="77"/>
              </a:rPr>
              <a:t>“</a:t>
            </a:r>
          </a:p>
          <a:p>
            <a:endParaRPr lang="en-US" sz="6000" spc="300">
              <a:solidFill>
                <a:schemeClr val="tx2"/>
              </a:solidFill>
              <a:latin typeface="Barlow Light" pitchFamily="2" charset="77"/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01A46CA2-0797-184C-8C8F-EA0DEEE838D1}"/>
              </a:ext>
            </a:extLst>
          </p:cNvPr>
          <p:cNvGrpSpPr/>
          <p:nvPr userDrawn="1"/>
        </p:nvGrpSpPr>
        <p:grpSpPr>
          <a:xfrm>
            <a:off x="6428742" y="1716089"/>
            <a:ext cx="365760" cy="381782"/>
            <a:chOff x="6242613" y="1716089"/>
            <a:chExt cx="365760" cy="381782"/>
          </a:xfrm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67C7D5CE-BD50-0546-B6D4-890B4AD0E0C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254946" y="1728390"/>
              <a:ext cx="0" cy="369481"/>
            </a:xfrm>
            <a:prstGeom prst="line">
              <a:avLst/>
            </a:prstGeom>
            <a:ln w="254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327F8524-A415-5747-90B8-2ABA738BE82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242613" y="1716089"/>
              <a:ext cx="365760" cy="0"/>
            </a:xfrm>
            <a:prstGeom prst="line">
              <a:avLst/>
            </a:prstGeom>
            <a:ln w="254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6499739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person, computer, sitting, car&#10;&#10;Description automatically generated">
            <a:extLst>
              <a:ext uri="{FF2B5EF4-FFF2-40B4-BE49-F238E27FC236}">
                <a16:creationId xmlns:a16="http://schemas.microsoft.com/office/drawing/2014/main" id="{4169975F-A7C5-3A45-8DF5-24F089969D8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5" y="-10500"/>
            <a:ext cx="12210672" cy="68685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8380590-732C-424A-9885-28B0C926FCE3}"/>
              </a:ext>
            </a:extLst>
          </p:cNvPr>
          <p:cNvSpPr/>
          <p:nvPr userDrawn="1"/>
        </p:nvSpPr>
        <p:spPr>
          <a:xfrm>
            <a:off x="15012" y="-10500"/>
            <a:ext cx="5635694" cy="6868500"/>
          </a:xfrm>
          <a:prstGeom prst="rect">
            <a:avLst/>
          </a:prstGeom>
          <a:solidFill>
            <a:schemeClr val="bg2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DFD99C0D-9159-5548-AE3E-305A860B7921}"/>
              </a:ext>
            </a:extLst>
          </p:cNvPr>
          <p:cNvGrpSpPr/>
          <p:nvPr userDrawn="1"/>
        </p:nvGrpSpPr>
        <p:grpSpPr>
          <a:xfrm>
            <a:off x="-5" y="4920368"/>
            <a:ext cx="12192006" cy="524720"/>
            <a:chOff x="0" y="3891430"/>
            <a:chExt cx="12192000" cy="524720"/>
          </a:xfrm>
        </p:grpSpPr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BC7BAB66-8223-F540-90AB-84B10E37A46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3891430"/>
              <a:ext cx="12192000" cy="0"/>
            </a:xfrm>
            <a:prstGeom prst="line">
              <a:avLst/>
            </a:prstGeom>
            <a:ln w="63500">
              <a:solidFill>
                <a:schemeClr val="bg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4AAA2E1C-A330-654B-9FD0-9A379B10A9B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4066337"/>
              <a:ext cx="12192000" cy="0"/>
            </a:xfrm>
            <a:prstGeom prst="line">
              <a:avLst/>
            </a:prstGeom>
            <a:ln w="63500">
              <a:solidFill>
                <a:schemeClr val="bg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7EF39EBE-8751-A74D-98E7-4BA33279A35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4241244"/>
              <a:ext cx="12192000" cy="0"/>
            </a:xfrm>
            <a:prstGeom prst="line">
              <a:avLst/>
            </a:prstGeom>
            <a:ln w="63500">
              <a:solidFill>
                <a:schemeClr val="bg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6F8E3609-8866-FB4D-B435-C119823D59A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4416150"/>
              <a:ext cx="12192000" cy="0"/>
            </a:xfrm>
            <a:prstGeom prst="line">
              <a:avLst/>
            </a:prstGeom>
            <a:ln w="63500">
              <a:solidFill>
                <a:schemeClr val="bg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F0DFC5EF-8F2B-EC44-9420-030ED6F3FC10}"/>
              </a:ext>
            </a:extLst>
          </p:cNvPr>
          <p:cNvGrpSpPr/>
          <p:nvPr userDrawn="1"/>
        </p:nvGrpSpPr>
        <p:grpSpPr>
          <a:xfrm>
            <a:off x="9583838" y="3128140"/>
            <a:ext cx="2608162" cy="3729860"/>
            <a:chOff x="8185150" y="810026"/>
            <a:chExt cx="2608162" cy="3729860"/>
          </a:xfrm>
        </p:grpSpPr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E57CFF13-B2B8-9143-A33B-0F0E6420157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741252" y="1363321"/>
              <a:ext cx="0" cy="3176565"/>
            </a:xfrm>
            <a:prstGeom prst="line">
              <a:avLst/>
            </a:prstGeom>
            <a:ln w="63500">
              <a:solidFill>
                <a:schemeClr val="bg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A0CB3E45-C96A-644E-AAAB-207A0BD32C5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566345" y="1190626"/>
              <a:ext cx="0" cy="3349260"/>
            </a:xfrm>
            <a:prstGeom prst="line">
              <a:avLst/>
            </a:prstGeom>
            <a:ln w="63500">
              <a:solidFill>
                <a:schemeClr val="bg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CC9CA7E-D2B1-BF4F-B350-F2314BD34CE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391438" y="1016004"/>
              <a:ext cx="0" cy="3523882"/>
            </a:xfrm>
            <a:prstGeom prst="line">
              <a:avLst/>
            </a:prstGeom>
            <a:ln w="63500">
              <a:solidFill>
                <a:schemeClr val="bg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EDF25681-9EF9-BC40-9506-389C7EE1A02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216532" y="841376"/>
              <a:ext cx="0" cy="3698510"/>
            </a:xfrm>
            <a:prstGeom prst="line">
              <a:avLst/>
            </a:prstGeom>
            <a:ln w="63500">
              <a:solidFill>
                <a:schemeClr val="bg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F92F700C-D6EE-8F45-A6DA-871D3E1BF13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185150" y="810026"/>
              <a:ext cx="2608162" cy="0"/>
            </a:xfrm>
            <a:prstGeom prst="line">
              <a:avLst/>
            </a:prstGeom>
            <a:ln w="63500">
              <a:solidFill>
                <a:schemeClr val="bg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00E8EA60-648F-374E-AD63-8175E273F20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359775" y="984933"/>
              <a:ext cx="2433537" cy="0"/>
            </a:xfrm>
            <a:prstGeom prst="line">
              <a:avLst/>
            </a:prstGeom>
            <a:ln w="63500">
              <a:solidFill>
                <a:schemeClr val="bg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28F921C1-8F85-3745-B08D-C0CA759A982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534595" y="1159840"/>
              <a:ext cx="2258717" cy="0"/>
            </a:xfrm>
            <a:prstGeom prst="line">
              <a:avLst/>
            </a:prstGeom>
            <a:ln w="63500">
              <a:solidFill>
                <a:schemeClr val="bg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3579FAF-B11D-FD43-835B-77E407F697A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709501" y="1334746"/>
              <a:ext cx="2083811" cy="0"/>
            </a:xfrm>
            <a:prstGeom prst="line">
              <a:avLst/>
            </a:prstGeom>
            <a:ln w="63500">
              <a:solidFill>
                <a:schemeClr val="bg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8" name="Rectangle 77">
            <a:extLst>
              <a:ext uri="{FF2B5EF4-FFF2-40B4-BE49-F238E27FC236}">
                <a16:creationId xmlns:a16="http://schemas.microsoft.com/office/drawing/2014/main" id="{3469CE70-AF02-E44B-9DDD-82C491B84C73}"/>
              </a:ext>
            </a:extLst>
          </p:cNvPr>
          <p:cNvSpPr/>
          <p:nvPr userDrawn="1"/>
        </p:nvSpPr>
        <p:spPr>
          <a:xfrm>
            <a:off x="9628951" y="4942389"/>
            <a:ext cx="133250" cy="14396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56FEE1BC-0039-D74F-8092-DA4A2ACD0398}"/>
              </a:ext>
            </a:extLst>
          </p:cNvPr>
          <p:cNvSpPr/>
          <p:nvPr userDrawn="1"/>
        </p:nvSpPr>
        <p:spPr>
          <a:xfrm>
            <a:off x="9806751" y="5297989"/>
            <a:ext cx="133250" cy="14396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DA29DEDC-DD51-2E48-BDFF-09FF8E9C0396}"/>
              </a:ext>
            </a:extLst>
          </p:cNvPr>
          <p:cNvSpPr/>
          <p:nvPr userDrawn="1"/>
        </p:nvSpPr>
        <p:spPr>
          <a:xfrm>
            <a:off x="9994125" y="5120189"/>
            <a:ext cx="133250" cy="14396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itle 1">
            <a:extLst>
              <a:ext uri="{FF2B5EF4-FFF2-40B4-BE49-F238E27FC236}">
                <a16:creationId xmlns:a16="http://schemas.microsoft.com/office/drawing/2014/main" id="{1AAA05F3-73B9-0D4A-B06B-B4B113E5EA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8003" y="2233308"/>
            <a:ext cx="4466092" cy="2709082"/>
          </a:xfrm>
        </p:spPr>
        <p:txBody>
          <a:bodyPr anchor="t" anchorCtr="0">
            <a:noAutofit/>
          </a:bodyPr>
          <a:lstStyle>
            <a:lvl1pPr>
              <a:defRPr sz="4400" cap="none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your text.</a:t>
            </a:r>
          </a:p>
        </p:txBody>
      </p:sp>
      <p:sp>
        <p:nvSpPr>
          <p:cNvPr id="26" name="Slide Number Placeholder 5">
            <a:extLst>
              <a:ext uri="{FF2B5EF4-FFF2-40B4-BE49-F238E27FC236}">
                <a16:creationId xmlns:a16="http://schemas.microsoft.com/office/drawing/2014/main" id="{08BAF3B5-019B-AF4E-91E5-6DEE955671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5077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000" b="0" i="0">
                <a:solidFill>
                  <a:schemeClr val="tx2"/>
                </a:solidFill>
                <a:latin typeface="Barlow" pitchFamily="2" charset="77"/>
              </a:defRPr>
            </a:lvl1pPr>
          </a:lstStyle>
          <a:p>
            <a:fld id="{DABD55EF-5450-DE44-B37E-CF0FEFAE1853}" type="slidenum">
              <a:rPr lang="en-US" smtClean="0"/>
              <a:pPr/>
              <a:t>‹#›</a:t>
            </a:fld>
            <a:endParaRPr lang="en-US" b="0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DBB87DD7-7AF2-2C45-9812-0D0EDD221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58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© CCC Intelligent Solutions Inc. All rights reserved.</a:t>
            </a:r>
          </a:p>
        </p:txBody>
      </p:sp>
      <p:pic>
        <p:nvPicPr>
          <p:cNvPr id="28" name="Picture 27" descr="Logo, icon&#10;&#10;Description automatically generated">
            <a:extLst>
              <a:ext uri="{FF2B5EF4-FFF2-40B4-BE49-F238E27FC236}">
                <a16:creationId xmlns:a16="http://schemas.microsoft.com/office/drawing/2014/main" id="{6AA1E8BC-D504-2D45-9864-D3EA49836DB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0649" y="136525"/>
            <a:ext cx="953326" cy="394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4991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13">
            <a:extLst>
              <a:ext uri="{FF2B5EF4-FFF2-40B4-BE49-F238E27FC236}">
                <a16:creationId xmlns:a16="http://schemas.microsoft.com/office/drawing/2014/main" id="{4DEC74FF-3697-F047-843D-06EE919E828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6" y="0"/>
            <a:ext cx="12192006" cy="6858000"/>
          </a:xfrm>
          <a:solidFill>
            <a:schemeClr val="bg1">
              <a:lumMod val="95000"/>
            </a:schemeClr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8380590-732C-424A-9885-28B0C926FCE3}"/>
              </a:ext>
            </a:extLst>
          </p:cNvPr>
          <p:cNvSpPr/>
          <p:nvPr userDrawn="1"/>
        </p:nvSpPr>
        <p:spPr>
          <a:xfrm>
            <a:off x="-29095" y="1"/>
            <a:ext cx="5646118" cy="6857999"/>
          </a:xfrm>
          <a:prstGeom prst="rect">
            <a:avLst/>
          </a:prstGeom>
          <a:solidFill>
            <a:schemeClr val="bg2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012667F-7E5F-ED4B-8ECF-CD602F411F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5077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000" b="0" i="0">
                <a:solidFill>
                  <a:schemeClr val="tx2"/>
                </a:solidFill>
                <a:latin typeface="Barlow" pitchFamily="2" charset="77"/>
              </a:defRPr>
            </a:lvl1pPr>
          </a:lstStyle>
          <a:p>
            <a:fld id="{DABD55EF-5450-DE44-B37E-CF0FEFAE1853}" type="slidenum">
              <a:rPr lang="en-US" smtClean="0"/>
              <a:pPr/>
              <a:t>‹#›</a:t>
            </a:fld>
            <a:endParaRPr lang="en-US" b="0"/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DFD99C0D-9159-5548-AE3E-305A860B7921}"/>
              </a:ext>
            </a:extLst>
          </p:cNvPr>
          <p:cNvGrpSpPr/>
          <p:nvPr userDrawn="1"/>
        </p:nvGrpSpPr>
        <p:grpSpPr>
          <a:xfrm>
            <a:off x="-29095" y="4920368"/>
            <a:ext cx="12221096" cy="524720"/>
            <a:chOff x="0" y="3891430"/>
            <a:chExt cx="12192000" cy="524720"/>
          </a:xfrm>
        </p:grpSpPr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BC7BAB66-8223-F540-90AB-84B10E37A46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3891430"/>
              <a:ext cx="12192000" cy="0"/>
            </a:xfrm>
            <a:prstGeom prst="line">
              <a:avLst/>
            </a:prstGeom>
            <a:ln w="63500">
              <a:solidFill>
                <a:schemeClr val="bg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4AAA2E1C-A330-654B-9FD0-9A379B10A9B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4066337"/>
              <a:ext cx="12192000" cy="0"/>
            </a:xfrm>
            <a:prstGeom prst="line">
              <a:avLst/>
            </a:prstGeom>
            <a:ln w="63500">
              <a:solidFill>
                <a:schemeClr val="bg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7EF39EBE-8751-A74D-98E7-4BA33279A35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4241244"/>
              <a:ext cx="12192000" cy="0"/>
            </a:xfrm>
            <a:prstGeom prst="line">
              <a:avLst/>
            </a:prstGeom>
            <a:ln w="63500">
              <a:solidFill>
                <a:schemeClr val="bg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6F8E3609-8866-FB4D-B435-C119823D59A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4416150"/>
              <a:ext cx="12192000" cy="0"/>
            </a:xfrm>
            <a:prstGeom prst="line">
              <a:avLst/>
            </a:prstGeom>
            <a:ln w="63500">
              <a:solidFill>
                <a:schemeClr val="bg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F0DFC5EF-8F2B-EC44-9420-030ED6F3FC10}"/>
              </a:ext>
            </a:extLst>
          </p:cNvPr>
          <p:cNvGrpSpPr/>
          <p:nvPr userDrawn="1"/>
        </p:nvGrpSpPr>
        <p:grpSpPr>
          <a:xfrm>
            <a:off x="9583838" y="3128140"/>
            <a:ext cx="2608162" cy="3729860"/>
            <a:chOff x="8185150" y="810026"/>
            <a:chExt cx="2608162" cy="3729860"/>
          </a:xfrm>
        </p:grpSpPr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E57CFF13-B2B8-9143-A33B-0F0E6420157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741252" y="1363321"/>
              <a:ext cx="0" cy="3176565"/>
            </a:xfrm>
            <a:prstGeom prst="line">
              <a:avLst/>
            </a:prstGeom>
            <a:ln w="63500">
              <a:solidFill>
                <a:schemeClr val="bg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A0CB3E45-C96A-644E-AAAB-207A0BD32C5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566345" y="1190626"/>
              <a:ext cx="0" cy="3349260"/>
            </a:xfrm>
            <a:prstGeom prst="line">
              <a:avLst/>
            </a:prstGeom>
            <a:ln w="63500">
              <a:solidFill>
                <a:schemeClr val="bg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CC9CA7E-D2B1-BF4F-B350-F2314BD34CE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391438" y="1016004"/>
              <a:ext cx="0" cy="3523882"/>
            </a:xfrm>
            <a:prstGeom prst="line">
              <a:avLst/>
            </a:prstGeom>
            <a:ln w="63500">
              <a:solidFill>
                <a:schemeClr val="bg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EDF25681-9EF9-BC40-9506-389C7EE1A02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216532" y="841376"/>
              <a:ext cx="0" cy="3698510"/>
            </a:xfrm>
            <a:prstGeom prst="line">
              <a:avLst/>
            </a:prstGeom>
            <a:ln w="63500">
              <a:solidFill>
                <a:schemeClr val="bg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F92F700C-D6EE-8F45-A6DA-871D3E1BF13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185150" y="810026"/>
              <a:ext cx="2608162" cy="0"/>
            </a:xfrm>
            <a:prstGeom prst="line">
              <a:avLst/>
            </a:prstGeom>
            <a:ln w="63500">
              <a:solidFill>
                <a:schemeClr val="bg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00E8EA60-648F-374E-AD63-8175E273F20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359775" y="984933"/>
              <a:ext cx="2433537" cy="0"/>
            </a:xfrm>
            <a:prstGeom prst="line">
              <a:avLst/>
            </a:prstGeom>
            <a:ln w="63500">
              <a:solidFill>
                <a:schemeClr val="bg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28F921C1-8F85-3745-B08D-C0CA759A982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534595" y="1159840"/>
              <a:ext cx="2258717" cy="0"/>
            </a:xfrm>
            <a:prstGeom prst="line">
              <a:avLst/>
            </a:prstGeom>
            <a:ln w="63500">
              <a:solidFill>
                <a:schemeClr val="bg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3579FAF-B11D-FD43-835B-77E407F697A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709501" y="1334746"/>
              <a:ext cx="2083811" cy="0"/>
            </a:xfrm>
            <a:prstGeom prst="line">
              <a:avLst/>
            </a:prstGeom>
            <a:ln w="63500">
              <a:solidFill>
                <a:schemeClr val="bg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8" name="Rectangle 77">
            <a:extLst>
              <a:ext uri="{FF2B5EF4-FFF2-40B4-BE49-F238E27FC236}">
                <a16:creationId xmlns:a16="http://schemas.microsoft.com/office/drawing/2014/main" id="{3469CE70-AF02-E44B-9DDD-82C491B84C73}"/>
              </a:ext>
            </a:extLst>
          </p:cNvPr>
          <p:cNvSpPr/>
          <p:nvPr userDrawn="1"/>
        </p:nvSpPr>
        <p:spPr>
          <a:xfrm>
            <a:off x="9628951" y="4942389"/>
            <a:ext cx="133250" cy="14396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56FEE1BC-0039-D74F-8092-DA4A2ACD0398}"/>
              </a:ext>
            </a:extLst>
          </p:cNvPr>
          <p:cNvSpPr/>
          <p:nvPr userDrawn="1"/>
        </p:nvSpPr>
        <p:spPr>
          <a:xfrm>
            <a:off x="9806751" y="5297989"/>
            <a:ext cx="133250" cy="14396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DA29DEDC-DD51-2E48-BDFF-09FF8E9C0396}"/>
              </a:ext>
            </a:extLst>
          </p:cNvPr>
          <p:cNvSpPr/>
          <p:nvPr userDrawn="1"/>
        </p:nvSpPr>
        <p:spPr>
          <a:xfrm>
            <a:off x="9994125" y="5120189"/>
            <a:ext cx="133250" cy="14396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itle 1">
            <a:extLst>
              <a:ext uri="{FF2B5EF4-FFF2-40B4-BE49-F238E27FC236}">
                <a16:creationId xmlns:a16="http://schemas.microsoft.com/office/drawing/2014/main" id="{1AAA05F3-73B9-0D4A-B06B-B4B113E5EA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8003" y="2233308"/>
            <a:ext cx="4466092" cy="2709082"/>
          </a:xfrm>
        </p:spPr>
        <p:txBody>
          <a:bodyPr anchor="t" anchorCtr="0">
            <a:noAutofit/>
          </a:bodyPr>
          <a:lstStyle>
            <a:lvl1pPr>
              <a:defRPr sz="4400" cap="none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your text.</a:t>
            </a:r>
          </a:p>
        </p:txBody>
      </p:sp>
      <p:sp>
        <p:nvSpPr>
          <p:cNvPr id="26" name="Footer Placeholder 4">
            <a:extLst>
              <a:ext uri="{FF2B5EF4-FFF2-40B4-BE49-F238E27FC236}">
                <a16:creationId xmlns:a16="http://schemas.microsoft.com/office/drawing/2014/main" id="{EC64BFF7-683E-7647-A79B-D8561E0EE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58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© CCC Intelligent Solutions Inc. All rights reserved.</a:t>
            </a:r>
          </a:p>
        </p:txBody>
      </p:sp>
      <p:pic>
        <p:nvPicPr>
          <p:cNvPr id="28" name="Picture 27" descr="Logo, icon&#10;&#10;Description automatically generated">
            <a:extLst>
              <a:ext uri="{FF2B5EF4-FFF2-40B4-BE49-F238E27FC236}">
                <a16:creationId xmlns:a16="http://schemas.microsoft.com/office/drawing/2014/main" id="{581101DB-4D11-2246-AE64-4445781E8D7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0649" y="136525"/>
            <a:ext cx="953326" cy="394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40084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7AA5A85-09B7-5A46-BD04-3A9A01111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5077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000" b="1" i="0">
                <a:solidFill>
                  <a:schemeClr val="bg1"/>
                </a:solidFill>
                <a:latin typeface="Barlow" pitchFamily="2" charset="77"/>
              </a:defRPr>
            </a:lvl1pPr>
          </a:lstStyle>
          <a:p>
            <a:fld id="{DABD55EF-5450-DE44-B37E-CF0FEFAE1853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 descr="A picture containing car, bunch, tray, bus&#10;&#10;Description automatically generated">
            <a:extLst>
              <a:ext uri="{FF2B5EF4-FFF2-40B4-BE49-F238E27FC236}">
                <a16:creationId xmlns:a16="http://schemas.microsoft.com/office/drawing/2014/main" id="{BFCB16C6-A75A-644D-8A42-976C5C39B99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152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2191999" cy="685799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49DB146-C305-1E42-9DB7-74252DE27B0E}"/>
              </a:ext>
            </a:extLst>
          </p:cNvPr>
          <p:cNvSpPr/>
          <p:nvPr userDrawn="1"/>
        </p:nvSpPr>
        <p:spPr>
          <a:xfrm>
            <a:off x="0" y="1"/>
            <a:ext cx="12192003" cy="6857999"/>
          </a:xfrm>
          <a:prstGeom prst="rect">
            <a:avLst/>
          </a:prstGeom>
          <a:solidFill>
            <a:schemeClr val="tx2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58786281-95BE-4546-83BD-C657C5232E2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85800" y="2638746"/>
            <a:ext cx="10820400" cy="2049463"/>
          </a:xfrm>
        </p:spPr>
        <p:txBody>
          <a:bodyPr>
            <a:noAutofit/>
          </a:bodyPr>
          <a:lstStyle>
            <a:lvl1pPr>
              <a:defRPr sz="4800" cap="all" spc="3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47F2494-2139-C044-9864-A83274ADABF0}"/>
              </a:ext>
            </a:extLst>
          </p:cNvPr>
          <p:cNvSpPr txBox="1"/>
          <p:nvPr userDrawn="1"/>
        </p:nvSpPr>
        <p:spPr>
          <a:xfrm>
            <a:off x="3337560" y="-27432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6C100641-F29A-B044-9D5C-1836A69BA49A}"/>
              </a:ext>
            </a:extLst>
          </p:cNvPr>
          <p:cNvSpPr txBox="1">
            <a:spLocks/>
          </p:cNvSpPr>
          <p:nvPr userDrawn="1"/>
        </p:nvSpPr>
        <p:spPr>
          <a:xfrm>
            <a:off x="8850775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000" b="1" i="0" kern="1200">
                <a:solidFill>
                  <a:schemeClr val="bg1"/>
                </a:solidFill>
                <a:latin typeface="Barlow" pitchFamily="2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ABD55EF-5450-DE44-B37E-CF0FEFAE1853}" type="slidenum">
              <a:rPr lang="en-US" b="0" smtClean="0"/>
              <a:pPr/>
              <a:t>‹#›</a:t>
            </a:fld>
            <a:endParaRPr lang="en-US" b="0"/>
          </a:p>
        </p:txBody>
      </p:sp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8B144B09-66DD-0447-9950-DCA7CAEE94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58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sz="800" b="0" i="0">
                <a:solidFill>
                  <a:schemeClr val="bg1"/>
                </a:solidFill>
                <a:latin typeface="Barlow" pitchFamily="2" charset="77"/>
              </a:defRPr>
            </a:lvl1pPr>
          </a:lstStyle>
          <a:p>
            <a:r>
              <a:rPr lang="en-US"/>
              <a:t>© CCC Intelligent Solutions Inc. All rights reserved.</a:t>
            </a:r>
          </a:p>
        </p:txBody>
      </p:sp>
      <p:pic>
        <p:nvPicPr>
          <p:cNvPr id="11" name="Picture 10" descr="Logo, icon&#10;&#10;Description automatically generated">
            <a:extLst>
              <a:ext uri="{FF2B5EF4-FFF2-40B4-BE49-F238E27FC236}">
                <a16:creationId xmlns:a16="http://schemas.microsoft.com/office/drawing/2014/main" id="{80DB949D-DE45-C147-BEA1-E961B2EF5E5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0649" y="136525"/>
            <a:ext cx="953326" cy="394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3038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E6F03-1D61-0E41-A680-49829C866C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61001" y="1291884"/>
            <a:ext cx="5240374" cy="926759"/>
          </a:xfrm>
        </p:spPr>
        <p:txBody>
          <a:bodyPr>
            <a:noAutofit/>
          </a:bodyPr>
          <a:lstStyle>
            <a:lvl1pPr>
              <a:defRPr sz="2400"/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5F2551-C7E2-2F4B-A4F3-AE8E85C58D9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261001" y="2353580"/>
            <a:ext cx="5240374" cy="2774084"/>
          </a:xfrm>
        </p:spPr>
        <p:txBody>
          <a:bodyPr/>
          <a:lstStyle>
            <a:lvl1pPr marL="119063" indent="-119063">
              <a:lnSpc>
                <a:spcPts val="2000"/>
              </a:lnSpc>
              <a:spcAft>
                <a:spcPts val="600"/>
              </a:spcAft>
              <a:buSzPct val="80000"/>
              <a:buFont typeface="Arial" panose="020B0604020202020204" pitchFamily="34" charset="0"/>
              <a:buChar char="•"/>
              <a:defRPr/>
            </a:lvl1pPr>
          </a:lstStyle>
          <a:p>
            <a:pPr marL="119063" indent="-119063">
              <a:lnSpc>
                <a:spcPts val="2000"/>
              </a:lnSpc>
              <a:spcAft>
                <a:spcPts val="600"/>
              </a:spcAft>
              <a:buSzPct val="80000"/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tx2"/>
                </a:solidFill>
                <a:latin typeface="Barlow Light" pitchFamily="2" charset="77"/>
              </a:rPr>
              <a:t>Lorem ipsum dolor sit </a:t>
            </a:r>
            <a:r>
              <a:rPr lang="en-US" sz="1400" err="1">
                <a:solidFill>
                  <a:schemeClr val="tx2"/>
                </a:solidFill>
                <a:latin typeface="Barlow Light" pitchFamily="2" charset="77"/>
              </a:rPr>
              <a:t>amet</a:t>
            </a:r>
            <a:r>
              <a:rPr lang="en-US" sz="1400">
                <a:solidFill>
                  <a:schemeClr val="tx2"/>
                </a:solidFill>
                <a:latin typeface="Barlow Light" pitchFamily="2" charset="77"/>
              </a:rPr>
              <a:t> </a:t>
            </a:r>
          </a:p>
          <a:p>
            <a:pPr marL="119063" indent="-119063">
              <a:lnSpc>
                <a:spcPts val="2000"/>
              </a:lnSpc>
              <a:spcAft>
                <a:spcPts val="600"/>
              </a:spcAft>
              <a:buSzPct val="80000"/>
              <a:buFont typeface="Arial" panose="020B0604020202020204" pitchFamily="34" charset="0"/>
              <a:buChar char="•"/>
            </a:pPr>
            <a:r>
              <a:rPr lang="en-US" sz="1400" err="1">
                <a:solidFill>
                  <a:schemeClr val="tx2"/>
                </a:solidFill>
                <a:latin typeface="Barlow Light" pitchFamily="2" charset="77"/>
              </a:rPr>
              <a:t>Consectetuer</a:t>
            </a:r>
            <a:r>
              <a:rPr lang="en-US" sz="1400">
                <a:solidFill>
                  <a:schemeClr val="tx2"/>
                </a:solidFill>
                <a:latin typeface="Barlow Light" pitchFamily="2" charset="77"/>
              </a:rPr>
              <a:t> </a:t>
            </a:r>
            <a:r>
              <a:rPr lang="en-US" sz="1400" err="1">
                <a:solidFill>
                  <a:schemeClr val="tx2"/>
                </a:solidFill>
                <a:latin typeface="Barlow Light" pitchFamily="2" charset="77"/>
              </a:rPr>
              <a:t>adipiscing</a:t>
            </a:r>
            <a:r>
              <a:rPr lang="en-US" sz="1400">
                <a:solidFill>
                  <a:schemeClr val="tx2"/>
                </a:solidFill>
                <a:latin typeface="Barlow Light" pitchFamily="2" charset="77"/>
              </a:rPr>
              <a:t> </a:t>
            </a:r>
            <a:r>
              <a:rPr lang="en-US" sz="1400" err="1">
                <a:solidFill>
                  <a:schemeClr val="tx2"/>
                </a:solidFill>
                <a:latin typeface="Barlow Light" pitchFamily="2" charset="77"/>
              </a:rPr>
              <a:t>elit</a:t>
            </a:r>
            <a:r>
              <a:rPr lang="en-US" sz="1400">
                <a:solidFill>
                  <a:schemeClr val="tx2"/>
                </a:solidFill>
                <a:latin typeface="Barlow Light" pitchFamily="2" charset="77"/>
              </a:rPr>
              <a:t>, sed diam </a:t>
            </a:r>
            <a:r>
              <a:rPr lang="en-US" sz="1400" err="1">
                <a:solidFill>
                  <a:schemeClr val="tx2"/>
                </a:solidFill>
                <a:latin typeface="Barlow Light" pitchFamily="2" charset="77"/>
              </a:rPr>
              <a:t>nonummy</a:t>
            </a:r>
            <a:r>
              <a:rPr lang="en-US" sz="1400">
                <a:solidFill>
                  <a:schemeClr val="tx2"/>
                </a:solidFill>
                <a:latin typeface="Barlow Light" pitchFamily="2" charset="77"/>
              </a:rPr>
              <a:t> </a:t>
            </a:r>
            <a:r>
              <a:rPr lang="en-US" sz="1400" err="1">
                <a:solidFill>
                  <a:schemeClr val="tx2"/>
                </a:solidFill>
                <a:latin typeface="Barlow Light" pitchFamily="2" charset="77"/>
              </a:rPr>
              <a:t>nibh</a:t>
            </a:r>
            <a:r>
              <a:rPr lang="en-US" sz="1400">
                <a:solidFill>
                  <a:schemeClr val="tx2"/>
                </a:solidFill>
                <a:latin typeface="Barlow Light" pitchFamily="2" charset="77"/>
              </a:rPr>
              <a:t> </a:t>
            </a:r>
            <a:r>
              <a:rPr lang="en-US" sz="1400" err="1">
                <a:solidFill>
                  <a:schemeClr val="tx2"/>
                </a:solidFill>
                <a:latin typeface="Barlow Light" pitchFamily="2" charset="77"/>
              </a:rPr>
              <a:t>euismod</a:t>
            </a:r>
            <a:r>
              <a:rPr lang="en-US" sz="1400">
                <a:solidFill>
                  <a:schemeClr val="tx2"/>
                </a:solidFill>
                <a:latin typeface="Barlow Light" pitchFamily="2" charset="77"/>
              </a:rPr>
              <a:t> </a:t>
            </a:r>
            <a:r>
              <a:rPr lang="en-US" sz="1400" err="1">
                <a:solidFill>
                  <a:schemeClr val="tx2"/>
                </a:solidFill>
                <a:latin typeface="Barlow Light" pitchFamily="2" charset="77"/>
              </a:rPr>
              <a:t>tincidunt</a:t>
            </a:r>
            <a:r>
              <a:rPr lang="en-US" sz="1400">
                <a:solidFill>
                  <a:schemeClr val="tx2"/>
                </a:solidFill>
                <a:latin typeface="Barlow Light" pitchFamily="2" charset="77"/>
              </a:rPr>
              <a:t> </a:t>
            </a:r>
            <a:r>
              <a:rPr lang="en-US" sz="1400" err="1">
                <a:solidFill>
                  <a:schemeClr val="tx2"/>
                </a:solidFill>
                <a:latin typeface="Barlow Light" pitchFamily="2" charset="77"/>
              </a:rPr>
              <a:t>ut</a:t>
            </a:r>
            <a:r>
              <a:rPr lang="en-US" sz="1400">
                <a:solidFill>
                  <a:schemeClr val="tx2"/>
                </a:solidFill>
                <a:latin typeface="Barlow Light" pitchFamily="2" charset="77"/>
              </a:rPr>
              <a:t> </a:t>
            </a:r>
            <a:r>
              <a:rPr lang="en-US" sz="1400" err="1">
                <a:solidFill>
                  <a:schemeClr val="tx2"/>
                </a:solidFill>
                <a:latin typeface="Barlow Light" pitchFamily="2" charset="77"/>
              </a:rPr>
              <a:t>laoreet</a:t>
            </a:r>
            <a:r>
              <a:rPr lang="en-US" sz="1400">
                <a:solidFill>
                  <a:schemeClr val="tx2"/>
                </a:solidFill>
                <a:latin typeface="Barlow Light" pitchFamily="2" charset="77"/>
              </a:rPr>
              <a:t> dolore magna </a:t>
            </a:r>
            <a:r>
              <a:rPr lang="en-US" sz="1400" err="1">
                <a:solidFill>
                  <a:schemeClr val="tx2"/>
                </a:solidFill>
                <a:latin typeface="Barlow Light" pitchFamily="2" charset="77"/>
              </a:rPr>
              <a:t>aliquam</a:t>
            </a:r>
            <a:endParaRPr lang="en-US" sz="1400">
              <a:solidFill>
                <a:schemeClr val="tx2"/>
              </a:solidFill>
              <a:latin typeface="Barlow Light" pitchFamily="2" charset="77"/>
            </a:endParaRPr>
          </a:p>
          <a:p>
            <a:pPr marL="119063" indent="-119063">
              <a:lnSpc>
                <a:spcPts val="2000"/>
              </a:lnSpc>
              <a:spcAft>
                <a:spcPts val="600"/>
              </a:spcAft>
              <a:buSzPct val="80000"/>
              <a:buFont typeface="Arial" panose="020B0604020202020204" pitchFamily="34" charset="0"/>
              <a:buChar char="•"/>
            </a:pPr>
            <a:r>
              <a:rPr lang="en-US" sz="1400" err="1">
                <a:solidFill>
                  <a:schemeClr val="tx2"/>
                </a:solidFill>
                <a:latin typeface="Barlow Light" pitchFamily="2" charset="77"/>
              </a:rPr>
              <a:t>Nibh</a:t>
            </a:r>
            <a:r>
              <a:rPr lang="en-US" sz="1400">
                <a:solidFill>
                  <a:schemeClr val="tx2"/>
                </a:solidFill>
                <a:latin typeface="Barlow Light" pitchFamily="2" charset="77"/>
              </a:rPr>
              <a:t> </a:t>
            </a:r>
            <a:r>
              <a:rPr lang="en-US" sz="1400" err="1">
                <a:solidFill>
                  <a:schemeClr val="tx2"/>
                </a:solidFill>
                <a:latin typeface="Barlow Light" pitchFamily="2" charset="77"/>
              </a:rPr>
              <a:t>euismod</a:t>
            </a:r>
            <a:r>
              <a:rPr lang="en-US" sz="1400">
                <a:solidFill>
                  <a:schemeClr val="tx2"/>
                </a:solidFill>
                <a:latin typeface="Barlow Light" pitchFamily="2" charset="77"/>
              </a:rPr>
              <a:t> </a:t>
            </a:r>
            <a:r>
              <a:rPr lang="en-US" sz="1400" err="1">
                <a:solidFill>
                  <a:schemeClr val="tx2"/>
                </a:solidFill>
                <a:latin typeface="Barlow Light" pitchFamily="2" charset="77"/>
              </a:rPr>
              <a:t>tincidunt</a:t>
            </a:r>
            <a:r>
              <a:rPr lang="en-US" sz="1400">
                <a:solidFill>
                  <a:schemeClr val="tx2"/>
                </a:solidFill>
                <a:latin typeface="Barlow Light" pitchFamily="2" charset="77"/>
              </a:rPr>
              <a:t> </a:t>
            </a:r>
            <a:r>
              <a:rPr lang="en-US" sz="1400" err="1">
                <a:solidFill>
                  <a:schemeClr val="tx2"/>
                </a:solidFill>
                <a:latin typeface="Barlow Light" pitchFamily="2" charset="77"/>
              </a:rPr>
              <a:t>ut</a:t>
            </a:r>
            <a:r>
              <a:rPr lang="en-US" sz="1400">
                <a:solidFill>
                  <a:schemeClr val="tx2"/>
                </a:solidFill>
                <a:latin typeface="Barlow Light" pitchFamily="2" charset="77"/>
              </a:rPr>
              <a:t> </a:t>
            </a:r>
            <a:r>
              <a:rPr lang="en-US" sz="1400" err="1">
                <a:solidFill>
                  <a:schemeClr val="tx2"/>
                </a:solidFill>
                <a:latin typeface="Barlow Light" pitchFamily="2" charset="77"/>
              </a:rPr>
              <a:t>laoreet</a:t>
            </a:r>
            <a:r>
              <a:rPr lang="en-US" sz="1400">
                <a:solidFill>
                  <a:schemeClr val="tx2"/>
                </a:solidFill>
                <a:latin typeface="Barlow Light" pitchFamily="2" charset="77"/>
              </a:rPr>
              <a:t> dolore magna </a:t>
            </a:r>
            <a:r>
              <a:rPr lang="en-US" sz="1400" err="1">
                <a:solidFill>
                  <a:schemeClr val="tx2"/>
                </a:solidFill>
                <a:latin typeface="Barlow Light" pitchFamily="2" charset="77"/>
              </a:rPr>
              <a:t>aliquam</a:t>
            </a:r>
            <a:r>
              <a:rPr lang="en-US" sz="1400">
                <a:solidFill>
                  <a:schemeClr val="tx2"/>
                </a:solidFill>
                <a:latin typeface="Barlow Light" pitchFamily="2" charset="77"/>
              </a:rPr>
              <a:t> </a:t>
            </a:r>
            <a:r>
              <a:rPr lang="en-US" sz="1400" err="1">
                <a:solidFill>
                  <a:schemeClr val="tx2"/>
                </a:solidFill>
                <a:latin typeface="Barlow Light" pitchFamily="2" charset="77"/>
              </a:rPr>
              <a:t>erat</a:t>
            </a:r>
            <a:r>
              <a:rPr lang="en-US" sz="1400">
                <a:solidFill>
                  <a:schemeClr val="tx2"/>
                </a:solidFill>
                <a:latin typeface="Barlow Light" pitchFamily="2" charset="77"/>
              </a:rPr>
              <a:t> </a:t>
            </a:r>
            <a:r>
              <a:rPr lang="en-US" sz="1400" err="1">
                <a:solidFill>
                  <a:schemeClr val="tx2"/>
                </a:solidFill>
                <a:latin typeface="Barlow Light" pitchFamily="2" charset="77"/>
              </a:rPr>
              <a:t>volutpat</a:t>
            </a:r>
            <a:endParaRPr lang="en-US" sz="1400">
              <a:solidFill>
                <a:schemeClr val="tx2"/>
              </a:solidFill>
              <a:latin typeface="Barlow Light" pitchFamily="2" charset="77"/>
            </a:endParaRPr>
          </a:p>
          <a:p>
            <a:pPr marL="119063" indent="-119063">
              <a:lnSpc>
                <a:spcPts val="2000"/>
              </a:lnSpc>
              <a:spcAft>
                <a:spcPts val="600"/>
              </a:spcAft>
              <a:buSzPct val="80000"/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tx2"/>
                </a:solidFill>
                <a:latin typeface="Barlow Light" pitchFamily="2" charset="77"/>
              </a:rPr>
              <a:t>Lorem ipsum dolor sit </a:t>
            </a:r>
            <a:r>
              <a:rPr lang="en-US" sz="1400" err="1">
                <a:solidFill>
                  <a:schemeClr val="tx2"/>
                </a:solidFill>
                <a:latin typeface="Barlow Light" pitchFamily="2" charset="77"/>
              </a:rPr>
              <a:t>amet</a:t>
            </a:r>
            <a:r>
              <a:rPr lang="en-US" sz="1400">
                <a:solidFill>
                  <a:schemeClr val="tx2"/>
                </a:solidFill>
                <a:latin typeface="Barlow Light" pitchFamily="2" charset="77"/>
              </a:rPr>
              <a:t> </a:t>
            </a:r>
          </a:p>
          <a:p>
            <a:pPr marL="119063" indent="-119063">
              <a:lnSpc>
                <a:spcPts val="2000"/>
              </a:lnSpc>
              <a:spcAft>
                <a:spcPts val="600"/>
              </a:spcAft>
              <a:buSzPct val="80000"/>
              <a:buFont typeface="Arial" panose="020B0604020202020204" pitchFamily="34" charset="0"/>
              <a:buChar char="•"/>
            </a:pPr>
            <a:r>
              <a:rPr lang="en-US" sz="1400" err="1">
                <a:solidFill>
                  <a:schemeClr val="tx2"/>
                </a:solidFill>
                <a:latin typeface="Barlow Light" pitchFamily="2" charset="77"/>
              </a:rPr>
              <a:t>Consectetuer</a:t>
            </a:r>
            <a:r>
              <a:rPr lang="en-US" sz="1400">
                <a:solidFill>
                  <a:schemeClr val="tx2"/>
                </a:solidFill>
                <a:latin typeface="Barlow Light" pitchFamily="2" charset="77"/>
              </a:rPr>
              <a:t> </a:t>
            </a:r>
            <a:r>
              <a:rPr lang="en-US" sz="1400" err="1">
                <a:solidFill>
                  <a:schemeClr val="tx2"/>
                </a:solidFill>
                <a:latin typeface="Barlow Light" pitchFamily="2" charset="77"/>
              </a:rPr>
              <a:t>adipiscing</a:t>
            </a:r>
            <a:r>
              <a:rPr lang="en-US" sz="1400">
                <a:solidFill>
                  <a:schemeClr val="tx2"/>
                </a:solidFill>
                <a:latin typeface="Barlow Light" pitchFamily="2" charset="77"/>
              </a:rPr>
              <a:t> </a:t>
            </a:r>
            <a:r>
              <a:rPr lang="en-US" sz="1400" err="1">
                <a:solidFill>
                  <a:schemeClr val="tx2"/>
                </a:solidFill>
                <a:latin typeface="Barlow Light" pitchFamily="2" charset="77"/>
              </a:rPr>
              <a:t>elit</a:t>
            </a:r>
            <a:r>
              <a:rPr lang="en-US" sz="1400">
                <a:solidFill>
                  <a:schemeClr val="tx2"/>
                </a:solidFill>
                <a:latin typeface="Barlow Light" pitchFamily="2" charset="77"/>
              </a:rPr>
              <a:t>, sed diam </a:t>
            </a:r>
            <a:r>
              <a:rPr lang="en-US" sz="1400" err="1">
                <a:solidFill>
                  <a:schemeClr val="tx2"/>
                </a:solidFill>
                <a:latin typeface="Barlow Light" pitchFamily="2" charset="77"/>
              </a:rPr>
              <a:t>nonummy</a:t>
            </a:r>
            <a:r>
              <a:rPr lang="en-US" sz="1400">
                <a:solidFill>
                  <a:schemeClr val="tx2"/>
                </a:solidFill>
                <a:latin typeface="Barlow Light" pitchFamily="2" charset="77"/>
              </a:rPr>
              <a:t> </a:t>
            </a:r>
            <a:r>
              <a:rPr lang="en-US" sz="1400" err="1">
                <a:solidFill>
                  <a:schemeClr val="tx2"/>
                </a:solidFill>
                <a:latin typeface="Barlow Light" pitchFamily="2" charset="77"/>
              </a:rPr>
              <a:t>nibh</a:t>
            </a:r>
            <a:r>
              <a:rPr lang="en-US" sz="1400">
                <a:solidFill>
                  <a:schemeClr val="tx2"/>
                </a:solidFill>
                <a:latin typeface="Barlow Light" pitchFamily="2" charset="77"/>
              </a:rPr>
              <a:t> </a:t>
            </a:r>
            <a:r>
              <a:rPr lang="en-US" sz="1400" err="1">
                <a:solidFill>
                  <a:schemeClr val="tx2"/>
                </a:solidFill>
                <a:latin typeface="Barlow Light" pitchFamily="2" charset="77"/>
              </a:rPr>
              <a:t>euismod</a:t>
            </a:r>
            <a:r>
              <a:rPr lang="en-US" sz="1400">
                <a:solidFill>
                  <a:schemeClr val="tx2"/>
                </a:solidFill>
                <a:latin typeface="Barlow Light" pitchFamily="2" charset="77"/>
              </a:rPr>
              <a:t> </a:t>
            </a:r>
            <a:r>
              <a:rPr lang="en-US" sz="1400" err="1">
                <a:solidFill>
                  <a:schemeClr val="tx2"/>
                </a:solidFill>
                <a:latin typeface="Barlow Light" pitchFamily="2" charset="77"/>
              </a:rPr>
              <a:t>tincidunt</a:t>
            </a:r>
            <a:r>
              <a:rPr lang="en-US" sz="1400">
                <a:solidFill>
                  <a:schemeClr val="tx2"/>
                </a:solidFill>
                <a:latin typeface="Barlow Light" pitchFamily="2" charset="77"/>
              </a:rPr>
              <a:t> </a:t>
            </a:r>
            <a:r>
              <a:rPr lang="en-US" sz="1400" err="1">
                <a:solidFill>
                  <a:schemeClr val="tx2"/>
                </a:solidFill>
                <a:latin typeface="Barlow Light" pitchFamily="2" charset="77"/>
              </a:rPr>
              <a:t>ut</a:t>
            </a:r>
            <a:r>
              <a:rPr lang="en-US" sz="1400">
                <a:solidFill>
                  <a:schemeClr val="tx2"/>
                </a:solidFill>
                <a:latin typeface="Barlow Light" pitchFamily="2" charset="77"/>
              </a:rPr>
              <a:t> </a:t>
            </a:r>
            <a:r>
              <a:rPr lang="en-US" sz="1400" err="1">
                <a:solidFill>
                  <a:schemeClr val="tx2"/>
                </a:solidFill>
                <a:latin typeface="Barlow Light" pitchFamily="2" charset="77"/>
              </a:rPr>
              <a:t>laoreet</a:t>
            </a:r>
            <a:r>
              <a:rPr lang="en-US" sz="1400">
                <a:solidFill>
                  <a:schemeClr val="tx2"/>
                </a:solidFill>
                <a:latin typeface="Barlow Light" pitchFamily="2" charset="77"/>
              </a:rPr>
              <a:t> dolore magna </a:t>
            </a:r>
            <a:r>
              <a:rPr lang="en-US" sz="1400" err="1">
                <a:solidFill>
                  <a:schemeClr val="tx2"/>
                </a:solidFill>
                <a:latin typeface="Barlow Light" pitchFamily="2" charset="77"/>
              </a:rPr>
              <a:t>aliquam</a:t>
            </a:r>
            <a:endParaRPr lang="en-US" sz="1400">
              <a:solidFill>
                <a:schemeClr val="tx2"/>
              </a:solidFill>
              <a:latin typeface="Barlow Light" pitchFamily="2" charset="77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3D2DD5-94A9-8F46-BAF2-3D8E8563F9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58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sz="800"/>
            </a:lvl1pPr>
          </a:lstStyle>
          <a:p>
            <a:r>
              <a:rPr lang="en-US">
                <a:solidFill>
                  <a:schemeClr val="tx2"/>
                </a:solidFill>
                <a:latin typeface="Barlow Light" pitchFamily="2" charset="77"/>
              </a:rPr>
              <a:t>© CCC Intelligent Solutions Inc. All rights reserved.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BDB124-15E6-EC48-92B6-C6A957A1C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5077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000" b="0" i="0">
                <a:latin typeface="Barlow" pitchFamily="2" charset="77"/>
              </a:defRPr>
            </a:lvl1pPr>
          </a:lstStyle>
          <a:p>
            <a:fld id="{DABD55EF-5450-DE44-B37E-CF0FEFAE185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28659C-9642-904D-B424-5FD2189061E4}"/>
              </a:ext>
            </a:extLst>
          </p:cNvPr>
          <p:cNvSpPr txBox="1"/>
          <p:nvPr userDrawn="1"/>
        </p:nvSpPr>
        <p:spPr>
          <a:xfrm>
            <a:off x="609600" y="6299684"/>
            <a:ext cx="4759654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800">
                <a:solidFill>
                  <a:schemeClr val="tx2"/>
                </a:solidFill>
                <a:latin typeface="Barlow Light" pitchFamily="2" charset="77"/>
              </a:rPr>
              <a:t>©2020 Information Services Inc. All rights reserved.</a:t>
            </a:r>
          </a:p>
        </p:txBody>
      </p:sp>
      <p:pic>
        <p:nvPicPr>
          <p:cNvPr id="11" name="Picture 10" descr="A picture containing person, indoor, person, holding&#10;&#10;Description automatically generated">
            <a:extLst>
              <a:ext uri="{FF2B5EF4-FFF2-40B4-BE49-F238E27FC236}">
                <a16:creationId xmlns:a16="http://schemas.microsoft.com/office/drawing/2014/main" id="{DB971027-FCC1-ED49-ABFB-A751D9C347C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5638800" cy="6861428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4DD466B1-5903-7E40-9609-F6EEBE7A3866}"/>
              </a:ext>
            </a:extLst>
          </p:cNvPr>
          <p:cNvGrpSpPr/>
          <p:nvPr userDrawn="1"/>
        </p:nvGrpSpPr>
        <p:grpSpPr>
          <a:xfrm>
            <a:off x="-1" y="1291884"/>
            <a:ext cx="2697480" cy="524720"/>
            <a:chOff x="-1" y="1291884"/>
            <a:chExt cx="2697480" cy="524720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9227A2E-0D57-F346-BD6C-F5BA1CC026A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" y="1291884"/>
              <a:ext cx="2697480" cy="0"/>
            </a:xfrm>
            <a:prstGeom prst="line">
              <a:avLst/>
            </a:prstGeom>
            <a:ln w="63500"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DD52E83-F03C-1549-82BD-AAA09FA9416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" y="1466791"/>
              <a:ext cx="2679192" cy="0"/>
            </a:xfrm>
            <a:prstGeom prst="line">
              <a:avLst/>
            </a:prstGeom>
            <a:ln w="63500"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D98460A-A331-7E44-A44D-DF1A42F97A0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1641698"/>
              <a:ext cx="2662177" cy="0"/>
            </a:xfrm>
            <a:prstGeom prst="line">
              <a:avLst/>
            </a:prstGeom>
            <a:ln w="63500"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B9EBF16-2ECE-C04E-835B-A39643754CA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1816604"/>
              <a:ext cx="2642616" cy="0"/>
            </a:xfrm>
            <a:prstGeom prst="line">
              <a:avLst/>
            </a:prstGeom>
            <a:ln w="63500"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93DA36C0-C7C5-7D46-BC05-5640AC60BD98}"/>
              </a:ext>
            </a:extLst>
          </p:cNvPr>
          <p:cNvGrpSpPr/>
          <p:nvPr userDrawn="1"/>
        </p:nvGrpSpPr>
        <p:grpSpPr>
          <a:xfrm>
            <a:off x="4047744" y="1291884"/>
            <a:ext cx="1591056" cy="533745"/>
            <a:chOff x="4047744" y="1291884"/>
            <a:chExt cx="1591056" cy="533745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513824B7-2EA3-C84F-95E2-BB4F175E325F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4121332" y="1291884"/>
              <a:ext cx="1517468" cy="0"/>
            </a:xfrm>
            <a:prstGeom prst="line">
              <a:avLst/>
            </a:prstGeom>
            <a:ln w="63500"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C3E278F-EEE0-1C4D-A843-300B6FFD4A0A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4121332" y="1466791"/>
              <a:ext cx="1517468" cy="0"/>
            </a:xfrm>
            <a:prstGeom prst="line">
              <a:avLst/>
            </a:prstGeom>
            <a:ln w="63500"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64184F8-FB45-994A-82E5-DDFD89D8D4A3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4076700" y="1641698"/>
              <a:ext cx="1562100" cy="0"/>
            </a:xfrm>
            <a:prstGeom prst="line">
              <a:avLst/>
            </a:prstGeom>
            <a:ln w="63500"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1D3574A7-AF56-8647-B561-A383B2F3D06B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4047744" y="1825628"/>
              <a:ext cx="1591056" cy="1"/>
            </a:xfrm>
            <a:prstGeom prst="line">
              <a:avLst/>
            </a:prstGeom>
            <a:ln w="63500"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D26B52B8-EB21-9646-842E-A88AF0660907}"/>
              </a:ext>
            </a:extLst>
          </p:cNvPr>
          <p:cNvSpPr txBox="1">
            <a:spLocks/>
          </p:cNvSpPr>
          <p:nvPr userDrawn="1"/>
        </p:nvSpPr>
        <p:spPr>
          <a:xfrm>
            <a:off x="685800" y="6356350"/>
            <a:ext cx="41148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i="0">
                <a:solidFill>
                  <a:schemeClr val="bg1"/>
                </a:solidFill>
                <a:latin typeface="Barlow" pitchFamily="2" charset="77"/>
              </a:rPr>
              <a:t>© CCC Intelligent Solutions Inc. All rights reserved.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D1A83710-4762-9C49-9149-261F8663A79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 rot="486047">
            <a:off x="2708307" y="862696"/>
            <a:ext cx="1256004" cy="210414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67567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car parked on the side of a road&#10;&#10;Description automatically generated">
            <a:extLst>
              <a:ext uri="{FF2B5EF4-FFF2-40B4-BE49-F238E27FC236}">
                <a16:creationId xmlns:a16="http://schemas.microsoft.com/office/drawing/2014/main" id="{E8DBCBE5-5C71-2743-989F-6FEA99F8998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192000" cy="6857999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A490D9A-CDCC-3343-8BD9-B0E1B025B111}"/>
              </a:ext>
            </a:extLst>
          </p:cNvPr>
          <p:cNvSpPr/>
          <p:nvPr userDrawn="1"/>
        </p:nvSpPr>
        <p:spPr>
          <a:xfrm>
            <a:off x="-4" y="0"/>
            <a:ext cx="12192003" cy="6857999"/>
          </a:xfrm>
          <a:prstGeom prst="rect">
            <a:avLst/>
          </a:prstGeom>
          <a:solidFill>
            <a:schemeClr val="tx2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7AA5A85-09B7-5A46-BD04-3A9A01111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5077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000" b="0" i="0">
                <a:solidFill>
                  <a:schemeClr val="bg1"/>
                </a:solidFill>
                <a:latin typeface="Barlow" pitchFamily="2" charset="77"/>
              </a:defRPr>
            </a:lvl1pPr>
          </a:lstStyle>
          <a:p>
            <a:fld id="{DABD55EF-5450-DE44-B37E-CF0FEFAE1853}" type="slidenum">
              <a:rPr lang="en-US" smtClean="0"/>
              <a:pPr/>
              <a:t>‹#›</a:t>
            </a:fld>
            <a:endParaRPr lang="en-US" b="0"/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58786281-95BE-4546-83BD-C657C5232E2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85800" y="2638746"/>
            <a:ext cx="10820400" cy="2049463"/>
          </a:xfrm>
        </p:spPr>
        <p:txBody>
          <a:bodyPr>
            <a:noAutofit/>
          </a:bodyPr>
          <a:lstStyle>
            <a:lvl1pPr>
              <a:defRPr sz="4800" cap="all" spc="3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47F2494-2139-C044-9864-A83274ADABF0}"/>
              </a:ext>
            </a:extLst>
          </p:cNvPr>
          <p:cNvSpPr txBox="1"/>
          <p:nvPr userDrawn="1"/>
        </p:nvSpPr>
        <p:spPr>
          <a:xfrm>
            <a:off x="3337560" y="-27432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526F392E-020F-824F-96C6-214E2E3817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58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© CCC Intelligent Solutions Inc. All rights reserved.</a:t>
            </a:r>
          </a:p>
        </p:txBody>
      </p:sp>
      <p:pic>
        <p:nvPicPr>
          <p:cNvPr id="10" name="Picture 9" descr="Logo, icon&#10;&#10;Description automatically generated">
            <a:extLst>
              <a:ext uri="{FF2B5EF4-FFF2-40B4-BE49-F238E27FC236}">
                <a16:creationId xmlns:a16="http://schemas.microsoft.com/office/drawing/2014/main" id="{625BF392-A2E3-CD42-A0C6-8A0F09746F8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0649" y="136525"/>
            <a:ext cx="953326" cy="394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22089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person, car, hand, holding&#10;&#10;Description automatically generated">
            <a:extLst>
              <a:ext uri="{FF2B5EF4-FFF2-40B4-BE49-F238E27FC236}">
                <a16:creationId xmlns:a16="http://schemas.microsoft.com/office/drawing/2014/main" id="{D5A6D2C6-D8F9-DE42-86D6-5B6B602025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4" y="0"/>
            <a:ext cx="12192004" cy="6890505"/>
          </a:xfrm>
          <a:prstGeom prst="rect">
            <a:avLst/>
          </a:prstGeom>
        </p:spPr>
      </p:pic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2F7777D2-07A2-BB4C-80BA-353EE0B7EDA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74679" y="241300"/>
            <a:ext cx="807720" cy="31242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F7052B2F-ED70-9F4F-9587-D0C61F780A9D}"/>
              </a:ext>
            </a:extLst>
          </p:cNvPr>
          <p:cNvSpPr/>
          <p:nvPr userDrawn="1"/>
        </p:nvSpPr>
        <p:spPr>
          <a:xfrm>
            <a:off x="0" y="0"/>
            <a:ext cx="12192003" cy="6890505"/>
          </a:xfrm>
          <a:prstGeom prst="rect">
            <a:avLst/>
          </a:prstGeom>
          <a:solidFill>
            <a:schemeClr val="tx2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58786281-95BE-4546-83BD-C657C5232E2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85800" y="2638746"/>
            <a:ext cx="10820400" cy="2049463"/>
          </a:xfrm>
        </p:spPr>
        <p:txBody>
          <a:bodyPr>
            <a:noAutofit/>
          </a:bodyPr>
          <a:lstStyle>
            <a:lvl1pPr>
              <a:defRPr sz="4800" cap="all" spc="3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47F2494-2139-C044-9864-A83274ADABF0}"/>
              </a:ext>
            </a:extLst>
          </p:cNvPr>
          <p:cNvSpPr txBox="1"/>
          <p:nvPr userDrawn="1"/>
        </p:nvSpPr>
        <p:spPr>
          <a:xfrm>
            <a:off x="3337560" y="-27432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5221CFE0-BEF9-CD4B-9A65-6CAED3292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5077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000" b="0" i="0">
                <a:solidFill>
                  <a:schemeClr val="bg1"/>
                </a:solidFill>
                <a:latin typeface="Barlow" pitchFamily="2" charset="77"/>
              </a:defRPr>
            </a:lvl1pPr>
          </a:lstStyle>
          <a:p>
            <a:fld id="{DABD55EF-5450-DE44-B37E-CF0FEFAE1853}" type="slidenum">
              <a:rPr lang="en-US" smtClean="0"/>
              <a:pPr/>
              <a:t>‹#›</a:t>
            </a:fld>
            <a:endParaRPr lang="en-US" b="0"/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9AF655A3-EEDD-9146-B574-E245B59FF3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58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© CCC Intelligent Solutions Inc. All rights reserved.</a:t>
            </a:r>
          </a:p>
        </p:txBody>
      </p:sp>
      <p:pic>
        <p:nvPicPr>
          <p:cNvPr id="14" name="Picture 13" descr="Logo, icon&#10;&#10;Description automatically generated">
            <a:extLst>
              <a:ext uri="{FF2B5EF4-FFF2-40B4-BE49-F238E27FC236}">
                <a16:creationId xmlns:a16="http://schemas.microsoft.com/office/drawing/2014/main" id="{6177EB92-3A64-C44F-A68C-EA29A5E6BAD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0649" y="136525"/>
            <a:ext cx="953326" cy="394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62336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people in a room&#10;&#10;Description automatically generated">
            <a:extLst>
              <a:ext uri="{FF2B5EF4-FFF2-40B4-BE49-F238E27FC236}">
                <a16:creationId xmlns:a16="http://schemas.microsoft.com/office/drawing/2014/main" id="{96D3C5D6-82AB-634C-A444-26E470D3555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61000"/>
                    </a14:imgEffect>
                    <a14:imgEffect>
                      <a14:brightnessContrast bright="-3000" contrast="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192000" cy="6890505"/>
          </a:xfrm>
          <a:prstGeom prst="rect">
            <a:avLst/>
          </a:prstGeom>
        </p:spPr>
      </p:pic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7AA5A85-09B7-5A46-BD04-3A9A01111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5077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000" b="1" i="0">
                <a:solidFill>
                  <a:schemeClr val="bg1"/>
                </a:solidFill>
                <a:latin typeface="Barlow" pitchFamily="2" charset="77"/>
              </a:defRPr>
            </a:lvl1pPr>
          </a:lstStyle>
          <a:p>
            <a:fld id="{DABD55EF-5450-DE44-B37E-CF0FEFAE185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49DB146-C305-1E42-9DB7-74252DE27B0E}"/>
              </a:ext>
            </a:extLst>
          </p:cNvPr>
          <p:cNvSpPr/>
          <p:nvPr userDrawn="1"/>
        </p:nvSpPr>
        <p:spPr>
          <a:xfrm>
            <a:off x="0" y="0"/>
            <a:ext cx="12291120" cy="6890505"/>
          </a:xfrm>
          <a:prstGeom prst="rect">
            <a:avLst/>
          </a:prstGeom>
          <a:solidFill>
            <a:schemeClr val="tx2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58786281-95BE-4546-83BD-C657C5232E2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85800" y="2638746"/>
            <a:ext cx="10820400" cy="2049463"/>
          </a:xfrm>
        </p:spPr>
        <p:txBody>
          <a:bodyPr>
            <a:noAutofit/>
          </a:bodyPr>
          <a:lstStyle>
            <a:lvl1pPr>
              <a:defRPr sz="4800" cap="all" spc="3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47F2494-2139-C044-9864-A83274ADABF0}"/>
              </a:ext>
            </a:extLst>
          </p:cNvPr>
          <p:cNvSpPr txBox="1"/>
          <p:nvPr userDrawn="1"/>
        </p:nvSpPr>
        <p:spPr>
          <a:xfrm>
            <a:off x="3337560" y="-27432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5F7D58CB-A7E0-E243-A8AC-1AD0F0663ECF}"/>
              </a:ext>
            </a:extLst>
          </p:cNvPr>
          <p:cNvSpPr txBox="1">
            <a:spLocks/>
          </p:cNvSpPr>
          <p:nvPr userDrawn="1"/>
        </p:nvSpPr>
        <p:spPr>
          <a:xfrm>
            <a:off x="8850775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000" b="1" i="0" kern="1200">
                <a:solidFill>
                  <a:schemeClr val="bg1"/>
                </a:solidFill>
                <a:latin typeface="Barlow" pitchFamily="2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ABD55EF-5450-DE44-B37E-CF0FEFAE1853}" type="slidenum">
              <a:rPr lang="en-US" b="0" smtClean="0"/>
              <a:pPr/>
              <a:t>‹#›</a:t>
            </a:fld>
            <a:endParaRPr lang="en-US" b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8E4D5CD7-F497-BF4A-9509-5EEDE74DA2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58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© CCC Intelligent Solutions Inc. All rights reserved.</a:t>
            </a:r>
          </a:p>
        </p:txBody>
      </p:sp>
      <p:pic>
        <p:nvPicPr>
          <p:cNvPr id="11" name="Picture 10" descr="Logo, icon&#10;&#10;Description automatically generated">
            <a:extLst>
              <a:ext uri="{FF2B5EF4-FFF2-40B4-BE49-F238E27FC236}">
                <a16:creationId xmlns:a16="http://schemas.microsoft.com/office/drawing/2014/main" id="{31823155-1C81-454F-947B-741DA337EE4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0649" y="136525"/>
            <a:ext cx="953326" cy="394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97191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0712B39-EC1B-BF4B-A85C-2F6D260CBFAB}"/>
              </a:ext>
            </a:extLst>
          </p:cNvPr>
          <p:cNvSpPr/>
          <p:nvPr userDrawn="1"/>
        </p:nvSpPr>
        <p:spPr>
          <a:xfrm>
            <a:off x="-4" y="0"/>
            <a:ext cx="12192003" cy="68579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A773341-FC70-8546-8112-BACEDBEE8CF1}"/>
              </a:ext>
            </a:extLst>
          </p:cNvPr>
          <p:cNvSpPr txBox="1"/>
          <p:nvPr userDrawn="1"/>
        </p:nvSpPr>
        <p:spPr>
          <a:xfrm>
            <a:off x="609600" y="6299684"/>
            <a:ext cx="4759654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800">
                <a:solidFill>
                  <a:schemeClr val="tx2"/>
                </a:solidFill>
                <a:latin typeface="Barlow Light" pitchFamily="2" charset="77"/>
              </a:rPr>
              <a:t>©2020 Information Services Inc. All rights reserved.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A3C4222-D964-2845-B709-2D83A2EEBD86}"/>
              </a:ext>
            </a:extLst>
          </p:cNvPr>
          <p:cNvSpPr txBox="1"/>
          <p:nvPr userDrawn="1"/>
        </p:nvSpPr>
        <p:spPr>
          <a:xfrm>
            <a:off x="9223857" y="665986"/>
            <a:ext cx="2356206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1200" spc="300">
                <a:solidFill>
                  <a:schemeClr val="bg1"/>
                </a:solidFill>
                <a:latin typeface="Barlow Light" pitchFamily="2" charset="77"/>
              </a:rPr>
              <a:t>POWERING </a:t>
            </a:r>
            <a:r>
              <a:rPr lang="en-US" sz="1200" spc="300">
                <a:solidFill>
                  <a:schemeClr val="bg1"/>
                </a:solidFill>
                <a:latin typeface="Barlow Black" pitchFamily="2" charset="77"/>
              </a:rPr>
              <a:t>FORWARD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C22100D-B2DF-8940-A4C2-9D6A4A58BA23}"/>
              </a:ext>
            </a:extLst>
          </p:cNvPr>
          <p:cNvSpPr txBox="1">
            <a:spLocks/>
          </p:cNvSpPr>
          <p:nvPr userDrawn="1"/>
        </p:nvSpPr>
        <p:spPr>
          <a:xfrm>
            <a:off x="8850775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000" b="1" i="0" kern="1200">
                <a:solidFill>
                  <a:schemeClr val="bg1"/>
                </a:solidFill>
                <a:latin typeface="Barlow" pitchFamily="2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ABD55EF-5450-DE44-B37E-CF0FEFAE1853}" type="slidenum">
              <a:rPr lang="en-US" b="0" smtClean="0"/>
              <a:pPr/>
              <a:t>‹#›</a:t>
            </a:fld>
            <a:endParaRPr lang="en-US" b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B232B4CA-1848-5445-874E-3B26FBA988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58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© CCC Intelligent Solutions Inc. All rights reserved.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A28DB5C-65C0-D047-B49B-13CFF988BD7F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840480" y="2703967"/>
            <a:ext cx="4239491" cy="1450064"/>
          </a:xfrm>
        </p:spPr>
        <p:txBody>
          <a:bodyPr anchor="ctr" anchorCtr="0"/>
          <a:lstStyle>
            <a:lvl1pPr algn="ctr">
              <a:defRPr sz="4400" b="1" i="0">
                <a:solidFill>
                  <a:schemeClr val="bg1"/>
                </a:solidFill>
                <a:latin typeface="Barlow Black" pitchFamily="2" charset="7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</a:t>
            </a:r>
          </a:p>
        </p:txBody>
      </p:sp>
      <p:pic>
        <p:nvPicPr>
          <p:cNvPr id="11" name="Picture 10" descr="Logo, icon&#10;&#10;Description automatically generated">
            <a:extLst>
              <a:ext uri="{FF2B5EF4-FFF2-40B4-BE49-F238E27FC236}">
                <a16:creationId xmlns:a16="http://schemas.microsoft.com/office/drawing/2014/main" id="{65B7BAE1-7260-0F42-8FEB-5A55AD2268A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0649" y="136525"/>
            <a:ext cx="953326" cy="394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67506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0712B39-EC1B-BF4B-A85C-2F6D260CBFAB}"/>
              </a:ext>
            </a:extLst>
          </p:cNvPr>
          <p:cNvSpPr/>
          <p:nvPr userDrawn="1"/>
        </p:nvSpPr>
        <p:spPr>
          <a:xfrm>
            <a:off x="-1" y="1"/>
            <a:ext cx="12220567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A773341-FC70-8546-8112-BACEDBEE8CF1}"/>
              </a:ext>
            </a:extLst>
          </p:cNvPr>
          <p:cNvSpPr txBox="1"/>
          <p:nvPr userDrawn="1"/>
        </p:nvSpPr>
        <p:spPr>
          <a:xfrm>
            <a:off x="609600" y="6299684"/>
            <a:ext cx="4759654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800">
                <a:solidFill>
                  <a:schemeClr val="tx2"/>
                </a:solidFill>
                <a:latin typeface="Barlow Light" pitchFamily="2" charset="77"/>
              </a:rPr>
              <a:t>©2020 Information Services Inc. All rights reserved.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C22100D-B2DF-8940-A4C2-9D6A4A58BA23}"/>
              </a:ext>
            </a:extLst>
          </p:cNvPr>
          <p:cNvSpPr txBox="1">
            <a:spLocks/>
          </p:cNvSpPr>
          <p:nvPr userDrawn="1"/>
        </p:nvSpPr>
        <p:spPr>
          <a:xfrm>
            <a:off x="8850775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000" b="1" i="0" kern="1200">
                <a:solidFill>
                  <a:schemeClr val="bg1"/>
                </a:solidFill>
                <a:latin typeface="Barlow" pitchFamily="2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ABD55EF-5450-DE44-B37E-CF0FEFAE1853}" type="slidenum">
              <a:rPr lang="en-US" b="0" smtClean="0"/>
              <a:pPr/>
              <a:t>‹#›</a:t>
            </a:fld>
            <a:endParaRPr lang="en-US" b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B232B4CA-1848-5445-874E-3B26FBA988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58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© CCC Intelligent Solutions Inc. All rights reserved.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A22C38-12DB-A549-850C-6E329E41B5C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50642" y="2526932"/>
            <a:ext cx="3524250" cy="1536212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D79713B6-2094-3843-9798-76C994FB291A}"/>
              </a:ext>
            </a:extLst>
          </p:cNvPr>
          <p:cNvGrpSpPr/>
          <p:nvPr userDrawn="1"/>
        </p:nvGrpSpPr>
        <p:grpSpPr>
          <a:xfrm>
            <a:off x="-1" y="3051728"/>
            <a:ext cx="4267201" cy="524720"/>
            <a:chOff x="0" y="3891430"/>
            <a:chExt cx="12192000" cy="524720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057C2EE-3032-4240-BA42-65FE516FD05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3891430"/>
              <a:ext cx="12192000" cy="0"/>
            </a:xfrm>
            <a:prstGeom prst="line">
              <a:avLst/>
            </a:prstGeom>
            <a:ln w="63500">
              <a:solidFill>
                <a:schemeClr val="bg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20C0337A-C70E-0B4B-92A4-63BDBBB934A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4066337"/>
              <a:ext cx="12192000" cy="0"/>
            </a:xfrm>
            <a:prstGeom prst="line">
              <a:avLst/>
            </a:prstGeom>
            <a:ln w="63500">
              <a:solidFill>
                <a:schemeClr val="bg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60FD9E22-1D05-8747-B89B-872DFACAD67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4241244"/>
              <a:ext cx="12192000" cy="0"/>
            </a:xfrm>
            <a:prstGeom prst="line">
              <a:avLst/>
            </a:prstGeom>
            <a:ln w="63500">
              <a:solidFill>
                <a:schemeClr val="bg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51F54557-6C40-5545-B645-D83C79D597E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4416150"/>
              <a:ext cx="12192000" cy="0"/>
            </a:xfrm>
            <a:prstGeom prst="line">
              <a:avLst/>
            </a:prstGeom>
            <a:ln w="63500">
              <a:solidFill>
                <a:schemeClr val="bg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FD8F14A2-9090-C145-94BD-C262B0CF3B15}"/>
              </a:ext>
            </a:extLst>
          </p:cNvPr>
          <p:cNvGrpSpPr/>
          <p:nvPr userDrawn="1"/>
        </p:nvGrpSpPr>
        <p:grpSpPr>
          <a:xfrm>
            <a:off x="8088774" y="3051728"/>
            <a:ext cx="4267201" cy="524720"/>
            <a:chOff x="0" y="3891430"/>
            <a:chExt cx="12192000" cy="524720"/>
          </a:xfrm>
        </p:grpSpPr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02A71ADB-77EC-C743-95CA-2857D205E1E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3891430"/>
              <a:ext cx="12192000" cy="0"/>
            </a:xfrm>
            <a:prstGeom prst="line">
              <a:avLst/>
            </a:prstGeom>
            <a:ln w="63500">
              <a:solidFill>
                <a:schemeClr val="bg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9C3BB5CD-3BD2-BA4B-88AD-6D5F8A466BF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4066337"/>
              <a:ext cx="12192000" cy="0"/>
            </a:xfrm>
            <a:prstGeom prst="line">
              <a:avLst/>
            </a:prstGeom>
            <a:ln w="63500">
              <a:solidFill>
                <a:schemeClr val="bg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635A272C-597E-D94A-B9EB-9D9D573AE57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4241244"/>
              <a:ext cx="12192000" cy="0"/>
            </a:xfrm>
            <a:prstGeom prst="line">
              <a:avLst/>
            </a:prstGeom>
            <a:ln w="63500">
              <a:solidFill>
                <a:schemeClr val="bg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5E307954-78F6-204C-BDC0-9385E6EEC86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4416150"/>
              <a:ext cx="12192000" cy="0"/>
            </a:xfrm>
            <a:prstGeom prst="line">
              <a:avLst/>
            </a:prstGeom>
            <a:ln w="63500">
              <a:solidFill>
                <a:schemeClr val="bg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4508560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oogle Shape;17;p15"/>
          <p:cNvGrpSpPr/>
          <p:nvPr/>
        </p:nvGrpSpPr>
        <p:grpSpPr>
          <a:xfrm>
            <a:off x="10169541" y="4876300"/>
            <a:ext cx="2022459" cy="524720"/>
            <a:chOff x="0" y="3891430"/>
            <a:chExt cx="12192000" cy="524720"/>
          </a:xfrm>
        </p:grpSpPr>
        <p:cxnSp>
          <p:nvCxnSpPr>
            <p:cNvPr id="18" name="Google Shape;18;p15"/>
            <p:cNvCxnSpPr/>
            <p:nvPr/>
          </p:nvCxnSpPr>
          <p:spPr>
            <a:xfrm>
              <a:off x="0" y="3891430"/>
              <a:ext cx="12192000" cy="0"/>
            </a:xfrm>
            <a:prstGeom prst="straightConnector1">
              <a:avLst/>
            </a:prstGeom>
            <a:noFill/>
            <a:ln w="63500" cap="flat" cmpd="sng">
              <a:solidFill>
                <a:schemeClr val="lt1">
                  <a:alpha val="4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9" name="Google Shape;19;p15"/>
            <p:cNvCxnSpPr/>
            <p:nvPr/>
          </p:nvCxnSpPr>
          <p:spPr>
            <a:xfrm>
              <a:off x="0" y="4066337"/>
              <a:ext cx="12192000" cy="0"/>
            </a:xfrm>
            <a:prstGeom prst="straightConnector1">
              <a:avLst/>
            </a:prstGeom>
            <a:noFill/>
            <a:ln w="63500" cap="flat" cmpd="sng">
              <a:solidFill>
                <a:schemeClr val="lt1">
                  <a:alpha val="4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0" name="Google Shape;20;p15"/>
            <p:cNvCxnSpPr/>
            <p:nvPr/>
          </p:nvCxnSpPr>
          <p:spPr>
            <a:xfrm>
              <a:off x="0" y="4241244"/>
              <a:ext cx="12192000" cy="0"/>
            </a:xfrm>
            <a:prstGeom prst="straightConnector1">
              <a:avLst/>
            </a:prstGeom>
            <a:noFill/>
            <a:ln w="63500" cap="flat" cmpd="sng">
              <a:solidFill>
                <a:schemeClr val="lt1">
                  <a:alpha val="4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1" name="Google Shape;21;p15"/>
            <p:cNvCxnSpPr/>
            <p:nvPr/>
          </p:nvCxnSpPr>
          <p:spPr>
            <a:xfrm>
              <a:off x="0" y="4416150"/>
              <a:ext cx="12192000" cy="0"/>
            </a:xfrm>
            <a:prstGeom prst="straightConnector1">
              <a:avLst/>
            </a:prstGeom>
            <a:noFill/>
            <a:ln w="63500" cap="flat" cmpd="sng">
              <a:solidFill>
                <a:schemeClr val="lt1">
                  <a:alpha val="4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22" name="Google Shape;22;p15"/>
          <p:cNvGrpSpPr/>
          <p:nvPr/>
        </p:nvGrpSpPr>
        <p:grpSpPr>
          <a:xfrm>
            <a:off x="6083300" y="3084072"/>
            <a:ext cx="6108700" cy="3729860"/>
            <a:chOff x="6083300" y="3128140"/>
            <a:chExt cx="6108700" cy="3729860"/>
          </a:xfrm>
        </p:grpSpPr>
        <p:grpSp>
          <p:nvGrpSpPr>
            <p:cNvPr id="23" name="Google Shape;23;p15"/>
            <p:cNvGrpSpPr/>
            <p:nvPr/>
          </p:nvGrpSpPr>
          <p:grpSpPr>
            <a:xfrm>
              <a:off x="6083300" y="4920368"/>
              <a:ext cx="3500538" cy="524720"/>
              <a:chOff x="0" y="3891430"/>
              <a:chExt cx="12192000" cy="524720"/>
            </a:xfrm>
          </p:grpSpPr>
          <p:cxnSp>
            <p:nvCxnSpPr>
              <p:cNvPr id="24" name="Google Shape;24;p15"/>
              <p:cNvCxnSpPr/>
              <p:nvPr/>
            </p:nvCxnSpPr>
            <p:spPr>
              <a:xfrm>
                <a:off x="0" y="3891430"/>
                <a:ext cx="12192000" cy="0"/>
              </a:xfrm>
              <a:prstGeom prst="straightConnector1">
                <a:avLst/>
              </a:prstGeom>
              <a:noFill/>
              <a:ln w="63500" cap="flat" cmpd="sng">
                <a:solidFill>
                  <a:schemeClr val="lt1">
                    <a:alpha val="49803"/>
                  </a:scheme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25" name="Google Shape;25;p15"/>
              <p:cNvCxnSpPr/>
              <p:nvPr/>
            </p:nvCxnSpPr>
            <p:spPr>
              <a:xfrm>
                <a:off x="0" y="4066337"/>
                <a:ext cx="12192000" cy="0"/>
              </a:xfrm>
              <a:prstGeom prst="straightConnector1">
                <a:avLst/>
              </a:prstGeom>
              <a:noFill/>
              <a:ln w="63500" cap="flat" cmpd="sng">
                <a:solidFill>
                  <a:schemeClr val="lt1">
                    <a:alpha val="49803"/>
                  </a:scheme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26" name="Google Shape;26;p15"/>
              <p:cNvCxnSpPr/>
              <p:nvPr/>
            </p:nvCxnSpPr>
            <p:spPr>
              <a:xfrm>
                <a:off x="0" y="4241244"/>
                <a:ext cx="12192000" cy="0"/>
              </a:xfrm>
              <a:prstGeom prst="straightConnector1">
                <a:avLst/>
              </a:prstGeom>
              <a:noFill/>
              <a:ln w="63500" cap="flat" cmpd="sng">
                <a:solidFill>
                  <a:schemeClr val="lt1">
                    <a:alpha val="49803"/>
                  </a:scheme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27" name="Google Shape;27;p15"/>
              <p:cNvCxnSpPr/>
              <p:nvPr/>
            </p:nvCxnSpPr>
            <p:spPr>
              <a:xfrm>
                <a:off x="0" y="4416150"/>
                <a:ext cx="12192000" cy="0"/>
              </a:xfrm>
              <a:prstGeom prst="straightConnector1">
                <a:avLst/>
              </a:prstGeom>
              <a:noFill/>
              <a:ln w="63500" cap="flat" cmpd="sng">
                <a:solidFill>
                  <a:schemeClr val="lt1">
                    <a:alpha val="49803"/>
                  </a:scheme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28" name="Google Shape;28;p15"/>
            <p:cNvGrpSpPr/>
            <p:nvPr/>
          </p:nvGrpSpPr>
          <p:grpSpPr>
            <a:xfrm>
              <a:off x="9583838" y="3128140"/>
              <a:ext cx="2608162" cy="3729860"/>
              <a:chOff x="8185150" y="810026"/>
              <a:chExt cx="2608162" cy="3729860"/>
            </a:xfrm>
          </p:grpSpPr>
          <p:cxnSp>
            <p:nvCxnSpPr>
              <p:cNvPr id="29" name="Google Shape;29;p15"/>
              <p:cNvCxnSpPr/>
              <p:nvPr/>
            </p:nvCxnSpPr>
            <p:spPr>
              <a:xfrm>
                <a:off x="8741252" y="1363321"/>
                <a:ext cx="0" cy="3176565"/>
              </a:xfrm>
              <a:prstGeom prst="straightConnector1">
                <a:avLst/>
              </a:prstGeom>
              <a:noFill/>
              <a:ln w="63500" cap="flat" cmpd="sng">
                <a:solidFill>
                  <a:schemeClr val="lt1">
                    <a:alpha val="49803"/>
                  </a:scheme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0" name="Google Shape;30;p15"/>
              <p:cNvCxnSpPr/>
              <p:nvPr/>
            </p:nvCxnSpPr>
            <p:spPr>
              <a:xfrm>
                <a:off x="8566345" y="1190626"/>
                <a:ext cx="0" cy="3349260"/>
              </a:xfrm>
              <a:prstGeom prst="straightConnector1">
                <a:avLst/>
              </a:prstGeom>
              <a:noFill/>
              <a:ln w="63500" cap="flat" cmpd="sng">
                <a:solidFill>
                  <a:schemeClr val="lt1">
                    <a:alpha val="49803"/>
                  </a:scheme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1" name="Google Shape;31;p15"/>
              <p:cNvCxnSpPr/>
              <p:nvPr/>
            </p:nvCxnSpPr>
            <p:spPr>
              <a:xfrm>
                <a:off x="8391438" y="1016004"/>
                <a:ext cx="0" cy="3523882"/>
              </a:xfrm>
              <a:prstGeom prst="straightConnector1">
                <a:avLst/>
              </a:prstGeom>
              <a:noFill/>
              <a:ln w="63500" cap="flat" cmpd="sng">
                <a:solidFill>
                  <a:schemeClr val="lt1">
                    <a:alpha val="49803"/>
                  </a:scheme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2" name="Google Shape;32;p15"/>
              <p:cNvCxnSpPr/>
              <p:nvPr/>
            </p:nvCxnSpPr>
            <p:spPr>
              <a:xfrm>
                <a:off x="8216532" y="841376"/>
                <a:ext cx="0" cy="3698510"/>
              </a:xfrm>
              <a:prstGeom prst="straightConnector1">
                <a:avLst/>
              </a:prstGeom>
              <a:noFill/>
              <a:ln w="63500" cap="flat" cmpd="sng">
                <a:solidFill>
                  <a:schemeClr val="lt1">
                    <a:alpha val="49803"/>
                  </a:scheme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3" name="Google Shape;33;p15"/>
              <p:cNvCxnSpPr/>
              <p:nvPr/>
            </p:nvCxnSpPr>
            <p:spPr>
              <a:xfrm>
                <a:off x="8185150" y="810026"/>
                <a:ext cx="2608162" cy="0"/>
              </a:xfrm>
              <a:prstGeom prst="straightConnector1">
                <a:avLst/>
              </a:prstGeom>
              <a:noFill/>
              <a:ln w="63500" cap="flat" cmpd="sng">
                <a:solidFill>
                  <a:schemeClr val="lt1">
                    <a:alpha val="49803"/>
                  </a:scheme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4" name="Google Shape;34;p15"/>
              <p:cNvCxnSpPr/>
              <p:nvPr/>
            </p:nvCxnSpPr>
            <p:spPr>
              <a:xfrm>
                <a:off x="8359775" y="984933"/>
                <a:ext cx="2433537" cy="0"/>
              </a:xfrm>
              <a:prstGeom prst="straightConnector1">
                <a:avLst/>
              </a:prstGeom>
              <a:noFill/>
              <a:ln w="63500" cap="flat" cmpd="sng">
                <a:solidFill>
                  <a:schemeClr val="lt1">
                    <a:alpha val="49803"/>
                  </a:scheme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5" name="Google Shape;35;p15"/>
              <p:cNvCxnSpPr/>
              <p:nvPr/>
            </p:nvCxnSpPr>
            <p:spPr>
              <a:xfrm>
                <a:off x="8534595" y="1159840"/>
                <a:ext cx="2258717" cy="0"/>
              </a:xfrm>
              <a:prstGeom prst="straightConnector1">
                <a:avLst/>
              </a:prstGeom>
              <a:noFill/>
              <a:ln w="63500" cap="flat" cmpd="sng">
                <a:solidFill>
                  <a:schemeClr val="lt1">
                    <a:alpha val="49803"/>
                  </a:scheme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6" name="Google Shape;36;p15"/>
              <p:cNvCxnSpPr/>
              <p:nvPr/>
            </p:nvCxnSpPr>
            <p:spPr>
              <a:xfrm>
                <a:off x="8709501" y="1334746"/>
                <a:ext cx="2083811" cy="0"/>
              </a:xfrm>
              <a:prstGeom prst="straightConnector1">
                <a:avLst/>
              </a:prstGeom>
              <a:noFill/>
              <a:ln w="63500" cap="flat" cmpd="sng">
                <a:solidFill>
                  <a:schemeClr val="lt1">
                    <a:alpha val="49803"/>
                  </a:scheme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</p:grpSp>
      <p:grpSp>
        <p:nvGrpSpPr>
          <p:cNvPr id="37" name="Google Shape;37;p15"/>
          <p:cNvGrpSpPr/>
          <p:nvPr/>
        </p:nvGrpSpPr>
        <p:grpSpPr>
          <a:xfrm rot="-5400000">
            <a:off x="5693319" y="-902761"/>
            <a:ext cx="2283761" cy="10713602"/>
            <a:chOff x="8185149" y="810025"/>
            <a:chExt cx="2283761" cy="10713602"/>
          </a:xfrm>
        </p:grpSpPr>
        <p:cxnSp>
          <p:nvCxnSpPr>
            <p:cNvPr id="38" name="Google Shape;38;p15"/>
            <p:cNvCxnSpPr/>
            <p:nvPr/>
          </p:nvCxnSpPr>
          <p:spPr>
            <a:xfrm rot="5400000">
              <a:off x="3661100" y="6443474"/>
              <a:ext cx="10160305" cy="0"/>
            </a:xfrm>
            <a:prstGeom prst="straightConnector1">
              <a:avLst/>
            </a:prstGeom>
            <a:noFill/>
            <a:ln w="635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9" name="Google Shape;39;p15"/>
            <p:cNvCxnSpPr/>
            <p:nvPr/>
          </p:nvCxnSpPr>
          <p:spPr>
            <a:xfrm rot="5400000">
              <a:off x="3399845" y="6357126"/>
              <a:ext cx="10333001" cy="0"/>
            </a:xfrm>
            <a:prstGeom prst="straightConnector1">
              <a:avLst/>
            </a:prstGeom>
            <a:noFill/>
            <a:ln w="635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0" name="Google Shape;40;p15"/>
            <p:cNvCxnSpPr/>
            <p:nvPr/>
          </p:nvCxnSpPr>
          <p:spPr>
            <a:xfrm rot="5400000">
              <a:off x="3137629" y="6269816"/>
              <a:ext cx="10507621" cy="0"/>
            </a:xfrm>
            <a:prstGeom prst="straightConnector1">
              <a:avLst/>
            </a:prstGeom>
            <a:noFill/>
            <a:ln w="635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1" name="Google Shape;41;p15"/>
            <p:cNvCxnSpPr/>
            <p:nvPr/>
          </p:nvCxnSpPr>
          <p:spPr>
            <a:xfrm rot="5400000">
              <a:off x="2875408" y="6182502"/>
              <a:ext cx="10682249" cy="0"/>
            </a:xfrm>
            <a:prstGeom prst="straightConnector1">
              <a:avLst/>
            </a:prstGeom>
            <a:noFill/>
            <a:ln w="635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2" name="Google Shape;42;p15"/>
            <p:cNvCxnSpPr/>
            <p:nvPr/>
          </p:nvCxnSpPr>
          <p:spPr>
            <a:xfrm rot="10800000">
              <a:off x="9323316" y="-328142"/>
              <a:ext cx="0" cy="2276334"/>
            </a:xfrm>
            <a:prstGeom prst="straightConnector1">
              <a:avLst/>
            </a:prstGeom>
            <a:noFill/>
            <a:ln w="635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3" name="Google Shape;43;p15"/>
            <p:cNvCxnSpPr/>
            <p:nvPr/>
          </p:nvCxnSpPr>
          <p:spPr>
            <a:xfrm rot="10800000">
              <a:off x="9410628" y="-65923"/>
              <a:ext cx="0" cy="2101709"/>
            </a:xfrm>
            <a:prstGeom prst="straightConnector1">
              <a:avLst/>
            </a:prstGeom>
            <a:noFill/>
            <a:ln w="635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4" name="Google Shape;44;p15"/>
            <p:cNvCxnSpPr/>
            <p:nvPr/>
          </p:nvCxnSpPr>
          <p:spPr>
            <a:xfrm rot="10800000">
              <a:off x="9498038" y="196396"/>
              <a:ext cx="0" cy="1926889"/>
            </a:xfrm>
            <a:prstGeom prst="straightConnector1">
              <a:avLst/>
            </a:prstGeom>
            <a:noFill/>
            <a:ln w="635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5" name="Google Shape;45;p15"/>
            <p:cNvCxnSpPr/>
            <p:nvPr/>
          </p:nvCxnSpPr>
          <p:spPr>
            <a:xfrm rot="10800000">
              <a:off x="9589205" y="455044"/>
              <a:ext cx="0" cy="1759410"/>
            </a:xfrm>
            <a:prstGeom prst="straightConnector1">
              <a:avLst/>
            </a:prstGeom>
            <a:noFill/>
            <a:ln w="635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46" name="Google Shape;46;p15"/>
          <p:cNvGrpSpPr/>
          <p:nvPr/>
        </p:nvGrpSpPr>
        <p:grpSpPr>
          <a:xfrm rot="5400000">
            <a:off x="-164650" y="612246"/>
            <a:ext cx="2326953" cy="2008587"/>
            <a:chOff x="8185153" y="810025"/>
            <a:chExt cx="2326953" cy="2008587"/>
          </a:xfrm>
        </p:grpSpPr>
        <p:cxnSp>
          <p:nvCxnSpPr>
            <p:cNvPr id="47" name="Google Shape;47;p15"/>
            <p:cNvCxnSpPr/>
            <p:nvPr/>
          </p:nvCxnSpPr>
          <p:spPr>
            <a:xfrm rot="5400000">
              <a:off x="8013609" y="2090966"/>
              <a:ext cx="1455290" cy="0"/>
            </a:xfrm>
            <a:prstGeom prst="straightConnector1">
              <a:avLst/>
            </a:prstGeom>
            <a:noFill/>
            <a:ln w="635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8" name="Google Shape;48;p15"/>
            <p:cNvCxnSpPr/>
            <p:nvPr/>
          </p:nvCxnSpPr>
          <p:spPr>
            <a:xfrm rot="5400000">
              <a:off x="7752353" y="2004618"/>
              <a:ext cx="1627987" cy="0"/>
            </a:xfrm>
            <a:prstGeom prst="straightConnector1">
              <a:avLst/>
            </a:prstGeom>
            <a:noFill/>
            <a:ln w="635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9" name="Google Shape;49;p15"/>
            <p:cNvCxnSpPr/>
            <p:nvPr/>
          </p:nvCxnSpPr>
          <p:spPr>
            <a:xfrm rot="5400000">
              <a:off x="7490136" y="1917308"/>
              <a:ext cx="1802608" cy="0"/>
            </a:xfrm>
            <a:prstGeom prst="straightConnector1">
              <a:avLst/>
            </a:prstGeom>
            <a:noFill/>
            <a:ln w="635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0" name="Google Shape;50;p15"/>
            <p:cNvCxnSpPr/>
            <p:nvPr/>
          </p:nvCxnSpPr>
          <p:spPr>
            <a:xfrm rot="5400000">
              <a:off x="7230649" y="1827261"/>
              <a:ext cx="1971770" cy="0"/>
            </a:xfrm>
            <a:prstGeom prst="straightConnector1">
              <a:avLst/>
            </a:prstGeom>
            <a:noFill/>
            <a:ln w="635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1" name="Google Shape;51;p15"/>
            <p:cNvCxnSpPr/>
            <p:nvPr/>
          </p:nvCxnSpPr>
          <p:spPr>
            <a:xfrm rot="10800000">
              <a:off x="9348629" y="-353451"/>
              <a:ext cx="0" cy="2326953"/>
            </a:xfrm>
            <a:prstGeom prst="straightConnector1">
              <a:avLst/>
            </a:prstGeom>
            <a:noFill/>
            <a:ln w="635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2" name="Google Shape;52;p15"/>
            <p:cNvCxnSpPr/>
            <p:nvPr/>
          </p:nvCxnSpPr>
          <p:spPr>
            <a:xfrm rot="10800000">
              <a:off x="9435941" y="-91233"/>
              <a:ext cx="0" cy="2152329"/>
            </a:xfrm>
            <a:prstGeom prst="straightConnector1">
              <a:avLst/>
            </a:prstGeom>
            <a:noFill/>
            <a:ln w="635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3" name="Google Shape;53;p15"/>
            <p:cNvCxnSpPr/>
            <p:nvPr/>
          </p:nvCxnSpPr>
          <p:spPr>
            <a:xfrm rot="10800000">
              <a:off x="9523350" y="171084"/>
              <a:ext cx="0" cy="1977511"/>
            </a:xfrm>
            <a:prstGeom prst="straightConnector1">
              <a:avLst/>
            </a:prstGeom>
            <a:noFill/>
            <a:ln w="635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4" name="Google Shape;54;p15"/>
            <p:cNvCxnSpPr/>
            <p:nvPr/>
          </p:nvCxnSpPr>
          <p:spPr>
            <a:xfrm rot="10800000">
              <a:off x="9595113" y="449134"/>
              <a:ext cx="0" cy="1771221"/>
            </a:xfrm>
            <a:prstGeom prst="straightConnector1">
              <a:avLst/>
            </a:prstGeom>
            <a:noFill/>
            <a:ln w="635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55" name="Google Shape;55;p15"/>
          <p:cNvGrpSpPr/>
          <p:nvPr/>
        </p:nvGrpSpPr>
        <p:grpSpPr>
          <a:xfrm>
            <a:off x="-5464" y="2748636"/>
            <a:ext cx="4144043" cy="2322937"/>
            <a:chOff x="-5464" y="2748636"/>
            <a:chExt cx="4144043" cy="2322937"/>
          </a:xfrm>
        </p:grpSpPr>
        <p:cxnSp>
          <p:nvCxnSpPr>
            <p:cNvPr id="56" name="Google Shape;56;p15"/>
            <p:cNvCxnSpPr/>
            <p:nvPr/>
          </p:nvCxnSpPr>
          <p:spPr>
            <a:xfrm flipH="1">
              <a:off x="-5464" y="3297420"/>
              <a:ext cx="3650987" cy="4886"/>
            </a:xfrm>
            <a:prstGeom prst="straightConnector1">
              <a:avLst/>
            </a:prstGeom>
            <a:noFill/>
            <a:ln w="635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7" name="Google Shape;57;p15"/>
            <p:cNvCxnSpPr/>
            <p:nvPr/>
          </p:nvCxnSpPr>
          <p:spPr>
            <a:xfrm rot="10800000">
              <a:off x="2" y="3129830"/>
              <a:ext cx="3757979" cy="0"/>
            </a:xfrm>
            <a:prstGeom prst="straightConnector1">
              <a:avLst/>
            </a:prstGeom>
            <a:noFill/>
            <a:ln w="635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8" name="Google Shape;58;p15"/>
            <p:cNvCxnSpPr/>
            <p:nvPr/>
          </p:nvCxnSpPr>
          <p:spPr>
            <a:xfrm rot="10800000">
              <a:off x="2" y="2954924"/>
              <a:ext cx="3932599" cy="0"/>
            </a:xfrm>
            <a:prstGeom prst="straightConnector1">
              <a:avLst/>
            </a:prstGeom>
            <a:noFill/>
            <a:ln w="635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9" name="Google Shape;59;p15"/>
            <p:cNvCxnSpPr/>
            <p:nvPr/>
          </p:nvCxnSpPr>
          <p:spPr>
            <a:xfrm rot="10800000">
              <a:off x="2" y="2780018"/>
              <a:ext cx="4107227" cy="0"/>
            </a:xfrm>
            <a:prstGeom prst="straightConnector1">
              <a:avLst/>
            </a:prstGeom>
            <a:noFill/>
            <a:ln w="635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0" name="Google Shape;60;p15"/>
            <p:cNvCxnSpPr/>
            <p:nvPr/>
          </p:nvCxnSpPr>
          <p:spPr>
            <a:xfrm>
              <a:off x="4138579" y="2748636"/>
              <a:ext cx="0" cy="2322936"/>
            </a:xfrm>
            <a:prstGeom prst="straightConnector1">
              <a:avLst/>
            </a:prstGeom>
            <a:noFill/>
            <a:ln w="635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1" name="Google Shape;61;p15"/>
            <p:cNvCxnSpPr/>
            <p:nvPr/>
          </p:nvCxnSpPr>
          <p:spPr>
            <a:xfrm>
              <a:off x="3963673" y="2923261"/>
              <a:ext cx="0" cy="2116559"/>
            </a:xfrm>
            <a:prstGeom prst="straightConnector1">
              <a:avLst/>
            </a:prstGeom>
            <a:noFill/>
            <a:ln w="635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2" name="Google Shape;62;p15"/>
            <p:cNvCxnSpPr/>
            <p:nvPr/>
          </p:nvCxnSpPr>
          <p:spPr>
            <a:xfrm>
              <a:off x="3788765" y="3098079"/>
              <a:ext cx="0" cy="1973494"/>
            </a:xfrm>
            <a:prstGeom prst="straightConnector1">
              <a:avLst/>
            </a:prstGeom>
            <a:noFill/>
            <a:ln w="635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3" name="Google Shape;63;p15"/>
            <p:cNvCxnSpPr/>
            <p:nvPr/>
          </p:nvCxnSpPr>
          <p:spPr>
            <a:xfrm>
              <a:off x="3613860" y="3272985"/>
              <a:ext cx="0" cy="1778225"/>
            </a:xfrm>
            <a:prstGeom prst="straightConnector1">
              <a:avLst/>
            </a:prstGeom>
            <a:noFill/>
            <a:ln w="635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64" name="Google Shape;64;p15"/>
          <p:cNvGrpSpPr/>
          <p:nvPr/>
        </p:nvGrpSpPr>
        <p:grpSpPr>
          <a:xfrm rot="-5400000">
            <a:off x="3239802" y="5964112"/>
            <a:ext cx="1272826" cy="524720"/>
            <a:chOff x="0" y="3891430"/>
            <a:chExt cx="12192000" cy="524720"/>
          </a:xfrm>
        </p:grpSpPr>
        <p:cxnSp>
          <p:nvCxnSpPr>
            <p:cNvPr id="65" name="Google Shape;65;p15"/>
            <p:cNvCxnSpPr/>
            <p:nvPr/>
          </p:nvCxnSpPr>
          <p:spPr>
            <a:xfrm>
              <a:off x="0" y="3891430"/>
              <a:ext cx="12192000" cy="0"/>
            </a:xfrm>
            <a:prstGeom prst="straightConnector1">
              <a:avLst/>
            </a:prstGeom>
            <a:noFill/>
            <a:ln w="635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6" name="Google Shape;66;p15"/>
            <p:cNvCxnSpPr/>
            <p:nvPr/>
          </p:nvCxnSpPr>
          <p:spPr>
            <a:xfrm>
              <a:off x="0" y="4066337"/>
              <a:ext cx="12192000" cy="0"/>
            </a:xfrm>
            <a:prstGeom prst="straightConnector1">
              <a:avLst/>
            </a:prstGeom>
            <a:noFill/>
            <a:ln w="635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7" name="Google Shape;67;p15"/>
            <p:cNvCxnSpPr/>
            <p:nvPr/>
          </p:nvCxnSpPr>
          <p:spPr>
            <a:xfrm>
              <a:off x="0" y="4241244"/>
              <a:ext cx="12192000" cy="0"/>
            </a:xfrm>
            <a:prstGeom prst="straightConnector1">
              <a:avLst/>
            </a:prstGeom>
            <a:noFill/>
            <a:ln w="635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8" name="Google Shape;68;p15"/>
            <p:cNvCxnSpPr/>
            <p:nvPr/>
          </p:nvCxnSpPr>
          <p:spPr>
            <a:xfrm>
              <a:off x="0" y="4416150"/>
              <a:ext cx="12192000" cy="0"/>
            </a:xfrm>
            <a:prstGeom prst="straightConnector1">
              <a:avLst/>
            </a:prstGeom>
            <a:noFill/>
            <a:ln w="635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69" name="Google Shape;69;p15"/>
          <p:cNvSpPr txBox="1">
            <a:spLocks noGrp="1"/>
          </p:cNvSpPr>
          <p:nvPr>
            <p:ph type="ctrTitle"/>
          </p:nvPr>
        </p:nvSpPr>
        <p:spPr>
          <a:xfrm>
            <a:off x="6301442" y="1077072"/>
            <a:ext cx="5188526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Barlow"/>
              <a:buNone/>
              <a:defRPr sz="36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5"/>
          <p:cNvSpPr txBox="1">
            <a:spLocks noGrp="1"/>
          </p:cNvSpPr>
          <p:nvPr>
            <p:ph type="subTitle" idx="1"/>
          </p:nvPr>
        </p:nvSpPr>
        <p:spPr>
          <a:xfrm>
            <a:off x="6301441" y="3556747"/>
            <a:ext cx="5188527" cy="8932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71" name="Google Shape;71;p15"/>
          <p:cNvSpPr txBox="1">
            <a:spLocks noGrp="1"/>
          </p:cNvSpPr>
          <p:nvPr>
            <p:ph type="body" idx="2"/>
          </p:nvPr>
        </p:nvSpPr>
        <p:spPr>
          <a:xfrm>
            <a:off x="7707677" y="5979821"/>
            <a:ext cx="3782291" cy="459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2" name="Google Shape;72;p15"/>
          <p:cNvSpPr txBox="1">
            <a:spLocks noGrp="1"/>
          </p:cNvSpPr>
          <p:nvPr>
            <p:ph type="ftr" idx="11"/>
          </p:nvPr>
        </p:nvSpPr>
        <p:spPr>
          <a:xfrm>
            <a:off x="6858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800" b="0" i="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530929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erson standing in front of a mirror&#10;&#10;Description automatically generated">
            <a:extLst>
              <a:ext uri="{FF2B5EF4-FFF2-40B4-BE49-F238E27FC236}">
                <a16:creationId xmlns:a16="http://schemas.microsoft.com/office/drawing/2014/main" id="{4D759CF5-8ED6-A945-9665-5326C3FC8A2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" y="0"/>
            <a:ext cx="5638802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D4E6F03-1D61-0E41-A680-49829C866C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61001" y="1291884"/>
            <a:ext cx="5240374" cy="926759"/>
          </a:xfrm>
        </p:spPr>
        <p:txBody>
          <a:bodyPr>
            <a:noAutofit/>
          </a:bodyPr>
          <a:lstStyle>
            <a:lvl1pPr>
              <a:defRPr sz="2400"/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5F2551-C7E2-2F4B-A4F3-AE8E85C58D9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261001" y="2353580"/>
            <a:ext cx="5240374" cy="2774084"/>
          </a:xfrm>
        </p:spPr>
        <p:txBody>
          <a:bodyPr/>
          <a:lstStyle>
            <a:lvl1pPr marL="119063" indent="-119063">
              <a:lnSpc>
                <a:spcPts val="2000"/>
              </a:lnSpc>
              <a:spcAft>
                <a:spcPts val="600"/>
              </a:spcAft>
              <a:buSzPct val="80000"/>
              <a:buFont typeface="Arial" panose="020B0604020202020204" pitchFamily="34" charset="0"/>
              <a:buChar char="•"/>
              <a:defRPr/>
            </a:lvl1pPr>
          </a:lstStyle>
          <a:p>
            <a:pPr marL="119063" indent="-119063">
              <a:lnSpc>
                <a:spcPts val="2000"/>
              </a:lnSpc>
              <a:spcAft>
                <a:spcPts val="600"/>
              </a:spcAft>
              <a:buSzPct val="80000"/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tx2"/>
                </a:solidFill>
                <a:latin typeface="Barlow Light" pitchFamily="2" charset="77"/>
              </a:rPr>
              <a:t>Lorem ipsum dolor sit </a:t>
            </a:r>
            <a:r>
              <a:rPr lang="en-US" sz="1400" err="1">
                <a:solidFill>
                  <a:schemeClr val="tx2"/>
                </a:solidFill>
                <a:latin typeface="Barlow Light" pitchFamily="2" charset="77"/>
              </a:rPr>
              <a:t>amet</a:t>
            </a:r>
            <a:r>
              <a:rPr lang="en-US" sz="1400">
                <a:solidFill>
                  <a:schemeClr val="tx2"/>
                </a:solidFill>
                <a:latin typeface="Barlow Light" pitchFamily="2" charset="77"/>
              </a:rPr>
              <a:t> </a:t>
            </a:r>
          </a:p>
          <a:p>
            <a:pPr marL="119063" indent="-119063">
              <a:lnSpc>
                <a:spcPts val="2000"/>
              </a:lnSpc>
              <a:spcAft>
                <a:spcPts val="600"/>
              </a:spcAft>
              <a:buSzPct val="80000"/>
              <a:buFont typeface="Arial" panose="020B0604020202020204" pitchFamily="34" charset="0"/>
              <a:buChar char="•"/>
            </a:pPr>
            <a:r>
              <a:rPr lang="en-US" sz="1400" err="1">
                <a:solidFill>
                  <a:schemeClr val="tx2"/>
                </a:solidFill>
                <a:latin typeface="Barlow Light" pitchFamily="2" charset="77"/>
              </a:rPr>
              <a:t>Consectetuer</a:t>
            </a:r>
            <a:r>
              <a:rPr lang="en-US" sz="1400">
                <a:solidFill>
                  <a:schemeClr val="tx2"/>
                </a:solidFill>
                <a:latin typeface="Barlow Light" pitchFamily="2" charset="77"/>
              </a:rPr>
              <a:t> </a:t>
            </a:r>
            <a:r>
              <a:rPr lang="en-US" sz="1400" err="1">
                <a:solidFill>
                  <a:schemeClr val="tx2"/>
                </a:solidFill>
                <a:latin typeface="Barlow Light" pitchFamily="2" charset="77"/>
              </a:rPr>
              <a:t>adipiscing</a:t>
            </a:r>
            <a:r>
              <a:rPr lang="en-US" sz="1400">
                <a:solidFill>
                  <a:schemeClr val="tx2"/>
                </a:solidFill>
                <a:latin typeface="Barlow Light" pitchFamily="2" charset="77"/>
              </a:rPr>
              <a:t> </a:t>
            </a:r>
            <a:r>
              <a:rPr lang="en-US" sz="1400" err="1">
                <a:solidFill>
                  <a:schemeClr val="tx2"/>
                </a:solidFill>
                <a:latin typeface="Barlow Light" pitchFamily="2" charset="77"/>
              </a:rPr>
              <a:t>elit</a:t>
            </a:r>
            <a:r>
              <a:rPr lang="en-US" sz="1400">
                <a:solidFill>
                  <a:schemeClr val="tx2"/>
                </a:solidFill>
                <a:latin typeface="Barlow Light" pitchFamily="2" charset="77"/>
              </a:rPr>
              <a:t>, sed diam </a:t>
            </a:r>
            <a:r>
              <a:rPr lang="en-US" sz="1400" err="1">
                <a:solidFill>
                  <a:schemeClr val="tx2"/>
                </a:solidFill>
                <a:latin typeface="Barlow Light" pitchFamily="2" charset="77"/>
              </a:rPr>
              <a:t>nonummy</a:t>
            </a:r>
            <a:r>
              <a:rPr lang="en-US" sz="1400">
                <a:solidFill>
                  <a:schemeClr val="tx2"/>
                </a:solidFill>
                <a:latin typeface="Barlow Light" pitchFamily="2" charset="77"/>
              </a:rPr>
              <a:t> </a:t>
            </a:r>
            <a:r>
              <a:rPr lang="en-US" sz="1400" err="1">
                <a:solidFill>
                  <a:schemeClr val="tx2"/>
                </a:solidFill>
                <a:latin typeface="Barlow Light" pitchFamily="2" charset="77"/>
              </a:rPr>
              <a:t>nibh</a:t>
            </a:r>
            <a:r>
              <a:rPr lang="en-US" sz="1400">
                <a:solidFill>
                  <a:schemeClr val="tx2"/>
                </a:solidFill>
                <a:latin typeface="Barlow Light" pitchFamily="2" charset="77"/>
              </a:rPr>
              <a:t> </a:t>
            </a:r>
            <a:r>
              <a:rPr lang="en-US" sz="1400" err="1">
                <a:solidFill>
                  <a:schemeClr val="tx2"/>
                </a:solidFill>
                <a:latin typeface="Barlow Light" pitchFamily="2" charset="77"/>
              </a:rPr>
              <a:t>euismod</a:t>
            </a:r>
            <a:r>
              <a:rPr lang="en-US" sz="1400">
                <a:solidFill>
                  <a:schemeClr val="tx2"/>
                </a:solidFill>
                <a:latin typeface="Barlow Light" pitchFamily="2" charset="77"/>
              </a:rPr>
              <a:t> </a:t>
            </a:r>
            <a:r>
              <a:rPr lang="en-US" sz="1400" err="1">
                <a:solidFill>
                  <a:schemeClr val="tx2"/>
                </a:solidFill>
                <a:latin typeface="Barlow Light" pitchFamily="2" charset="77"/>
              </a:rPr>
              <a:t>tincidunt</a:t>
            </a:r>
            <a:r>
              <a:rPr lang="en-US" sz="1400">
                <a:solidFill>
                  <a:schemeClr val="tx2"/>
                </a:solidFill>
                <a:latin typeface="Barlow Light" pitchFamily="2" charset="77"/>
              </a:rPr>
              <a:t> </a:t>
            </a:r>
            <a:r>
              <a:rPr lang="en-US" sz="1400" err="1">
                <a:solidFill>
                  <a:schemeClr val="tx2"/>
                </a:solidFill>
                <a:latin typeface="Barlow Light" pitchFamily="2" charset="77"/>
              </a:rPr>
              <a:t>ut</a:t>
            </a:r>
            <a:r>
              <a:rPr lang="en-US" sz="1400">
                <a:solidFill>
                  <a:schemeClr val="tx2"/>
                </a:solidFill>
                <a:latin typeface="Barlow Light" pitchFamily="2" charset="77"/>
              </a:rPr>
              <a:t> </a:t>
            </a:r>
            <a:r>
              <a:rPr lang="en-US" sz="1400" err="1">
                <a:solidFill>
                  <a:schemeClr val="tx2"/>
                </a:solidFill>
                <a:latin typeface="Barlow Light" pitchFamily="2" charset="77"/>
              </a:rPr>
              <a:t>laoreet</a:t>
            </a:r>
            <a:r>
              <a:rPr lang="en-US" sz="1400">
                <a:solidFill>
                  <a:schemeClr val="tx2"/>
                </a:solidFill>
                <a:latin typeface="Barlow Light" pitchFamily="2" charset="77"/>
              </a:rPr>
              <a:t> dolore magna </a:t>
            </a:r>
            <a:r>
              <a:rPr lang="en-US" sz="1400" err="1">
                <a:solidFill>
                  <a:schemeClr val="tx2"/>
                </a:solidFill>
                <a:latin typeface="Barlow Light" pitchFamily="2" charset="77"/>
              </a:rPr>
              <a:t>aliquam</a:t>
            </a:r>
            <a:endParaRPr lang="en-US" sz="1400">
              <a:solidFill>
                <a:schemeClr val="tx2"/>
              </a:solidFill>
              <a:latin typeface="Barlow Light" pitchFamily="2" charset="77"/>
            </a:endParaRPr>
          </a:p>
          <a:p>
            <a:pPr marL="119063" indent="-119063">
              <a:lnSpc>
                <a:spcPts val="2000"/>
              </a:lnSpc>
              <a:spcAft>
                <a:spcPts val="600"/>
              </a:spcAft>
              <a:buSzPct val="80000"/>
              <a:buFont typeface="Arial" panose="020B0604020202020204" pitchFamily="34" charset="0"/>
              <a:buChar char="•"/>
            </a:pPr>
            <a:r>
              <a:rPr lang="en-US" sz="1400" err="1">
                <a:solidFill>
                  <a:schemeClr val="tx2"/>
                </a:solidFill>
                <a:latin typeface="Barlow Light" pitchFamily="2" charset="77"/>
              </a:rPr>
              <a:t>Nibh</a:t>
            </a:r>
            <a:r>
              <a:rPr lang="en-US" sz="1400">
                <a:solidFill>
                  <a:schemeClr val="tx2"/>
                </a:solidFill>
                <a:latin typeface="Barlow Light" pitchFamily="2" charset="77"/>
              </a:rPr>
              <a:t> </a:t>
            </a:r>
            <a:r>
              <a:rPr lang="en-US" sz="1400" err="1">
                <a:solidFill>
                  <a:schemeClr val="tx2"/>
                </a:solidFill>
                <a:latin typeface="Barlow Light" pitchFamily="2" charset="77"/>
              </a:rPr>
              <a:t>euismod</a:t>
            </a:r>
            <a:r>
              <a:rPr lang="en-US" sz="1400">
                <a:solidFill>
                  <a:schemeClr val="tx2"/>
                </a:solidFill>
                <a:latin typeface="Barlow Light" pitchFamily="2" charset="77"/>
              </a:rPr>
              <a:t> </a:t>
            </a:r>
            <a:r>
              <a:rPr lang="en-US" sz="1400" err="1">
                <a:solidFill>
                  <a:schemeClr val="tx2"/>
                </a:solidFill>
                <a:latin typeface="Barlow Light" pitchFamily="2" charset="77"/>
              </a:rPr>
              <a:t>tincidunt</a:t>
            </a:r>
            <a:r>
              <a:rPr lang="en-US" sz="1400">
                <a:solidFill>
                  <a:schemeClr val="tx2"/>
                </a:solidFill>
                <a:latin typeface="Barlow Light" pitchFamily="2" charset="77"/>
              </a:rPr>
              <a:t> </a:t>
            </a:r>
            <a:r>
              <a:rPr lang="en-US" sz="1400" err="1">
                <a:solidFill>
                  <a:schemeClr val="tx2"/>
                </a:solidFill>
                <a:latin typeface="Barlow Light" pitchFamily="2" charset="77"/>
              </a:rPr>
              <a:t>ut</a:t>
            </a:r>
            <a:r>
              <a:rPr lang="en-US" sz="1400">
                <a:solidFill>
                  <a:schemeClr val="tx2"/>
                </a:solidFill>
                <a:latin typeface="Barlow Light" pitchFamily="2" charset="77"/>
              </a:rPr>
              <a:t> </a:t>
            </a:r>
            <a:r>
              <a:rPr lang="en-US" sz="1400" err="1">
                <a:solidFill>
                  <a:schemeClr val="tx2"/>
                </a:solidFill>
                <a:latin typeface="Barlow Light" pitchFamily="2" charset="77"/>
              </a:rPr>
              <a:t>laoreet</a:t>
            </a:r>
            <a:r>
              <a:rPr lang="en-US" sz="1400">
                <a:solidFill>
                  <a:schemeClr val="tx2"/>
                </a:solidFill>
                <a:latin typeface="Barlow Light" pitchFamily="2" charset="77"/>
              </a:rPr>
              <a:t> dolore magna </a:t>
            </a:r>
            <a:r>
              <a:rPr lang="en-US" sz="1400" err="1">
                <a:solidFill>
                  <a:schemeClr val="tx2"/>
                </a:solidFill>
                <a:latin typeface="Barlow Light" pitchFamily="2" charset="77"/>
              </a:rPr>
              <a:t>aliquam</a:t>
            </a:r>
            <a:r>
              <a:rPr lang="en-US" sz="1400">
                <a:solidFill>
                  <a:schemeClr val="tx2"/>
                </a:solidFill>
                <a:latin typeface="Barlow Light" pitchFamily="2" charset="77"/>
              </a:rPr>
              <a:t> </a:t>
            </a:r>
            <a:r>
              <a:rPr lang="en-US" sz="1400" err="1">
                <a:solidFill>
                  <a:schemeClr val="tx2"/>
                </a:solidFill>
                <a:latin typeface="Barlow Light" pitchFamily="2" charset="77"/>
              </a:rPr>
              <a:t>erat</a:t>
            </a:r>
            <a:r>
              <a:rPr lang="en-US" sz="1400">
                <a:solidFill>
                  <a:schemeClr val="tx2"/>
                </a:solidFill>
                <a:latin typeface="Barlow Light" pitchFamily="2" charset="77"/>
              </a:rPr>
              <a:t> </a:t>
            </a:r>
            <a:r>
              <a:rPr lang="en-US" sz="1400" err="1">
                <a:solidFill>
                  <a:schemeClr val="tx2"/>
                </a:solidFill>
                <a:latin typeface="Barlow Light" pitchFamily="2" charset="77"/>
              </a:rPr>
              <a:t>volutpat</a:t>
            </a:r>
            <a:endParaRPr lang="en-US" sz="1400">
              <a:solidFill>
                <a:schemeClr val="tx2"/>
              </a:solidFill>
              <a:latin typeface="Barlow Light" pitchFamily="2" charset="77"/>
            </a:endParaRPr>
          </a:p>
          <a:p>
            <a:pPr marL="119063" indent="-119063">
              <a:lnSpc>
                <a:spcPts val="2000"/>
              </a:lnSpc>
              <a:spcAft>
                <a:spcPts val="600"/>
              </a:spcAft>
              <a:buSzPct val="80000"/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tx2"/>
                </a:solidFill>
                <a:latin typeface="Barlow Light" pitchFamily="2" charset="77"/>
              </a:rPr>
              <a:t>Lorem ipsum dolor sit </a:t>
            </a:r>
            <a:r>
              <a:rPr lang="en-US" sz="1400" err="1">
                <a:solidFill>
                  <a:schemeClr val="tx2"/>
                </a:solidFill>
                <a:latin typeface="Barlow Light" pitchFamily="2" charset="77"/>
              </a:rPr>
              <a:t>amet</a:t>
            </a:r>
            <a:r>
              <a:rPr lang="en-US" sz="1400">
                <a:solidFill>
                  <a:schemeClr val="tx2"/>
                </a:solidFill>
                <a:latin typeface="Barlow Light" pitchFamily="2" charset="77"/>
              </a:rPr>
              <a:t> </a:t>
            </a:r>
          </a:p>
          <a:p>
            <a:pPr marL="119063" indent="-119063">
              <a:lnSpc>
                <a:spcPts val="2000"/>
              </a:lnSpc>
              <a:spcAft>
                <a:spcPts val="600"/>
              </a:spcAft>
              <a:buSzPct val="80000"/>
              <a:buFont typeface="Arial" panose="020B0604020202020204" pitchFamily="34" charset="0"/>
              <a:buChar char="•"/>
            </a:pPr>
            <a:r>
              <a:rPr lang="en-US" sz="1400" err="1">
                <a:solidFill>
                  <a:schemeClr val="tx2"/>
                </a:solidFill>
                <a:latin typeface="Barlow Light" pitchFamily="2" charset="77"/>
              </a:rPr>
              <a:t>Consectetuer</a:t>
            </a:r>
            <a:r>
              <a:rPr lang="en-US" sz="1400">
                <a:solidFill>
                  <a:schemeClr val="tx2"/>
                </a:solidFill>
                <a:latin typeface="Barlow Light" pitchFamily="2" charset="77"/>
              </a:rPr>
              <a:t> </a:t>
            </a:r>
            <a:r>
              <a:rPr lang="en-US" sz="1400" err="1">
                <a:solidFill>
                  <a:schemeClr val="tx2"/>
                </a:solidFill>
                <a:latin typeface="Barlow Light" pitchFamily="2" charset="77"/>
              </a:rPr>
              <a:t>adipiscing</a:t>
            </a:r>
            <a:r>
              <a:rPr lang="en-US" sz="1400">
                <a:solidFill>
                  <a:schemeClr val="tx2"/>
                </a:solidFill>
                <a:latin typeface="Barlow Light" pitchFamily="2" charset="77"/>
              </a:rPr>
              <a:t> </a:t>
            </a:r>
            <a:r>
              <a:rPr lang="en-US" sz="1400" err="1">
                <a:solidFill>
                  <a:schemeClr val="tx2"/>
                </a:solidFill>
                <a:latin typeface="Barlow Light" pitchFamily="2" charset="77"/>
              </a:rPr>
              <a:t>elit</a:t>
            </a:r>
            <a:r>
              <a:rPr lang="en-US" sz="1400">
                <a:solidFill>
                  <a:schemeClr val="tx2"/>
                </a:solidFill>
                <a:latin typeface="Barlow Light" pitchFamily="2" charset="77"/>
              </a:rPr>
              <a:t>, sed diam </a:t>
            </a:r>
            <a:r>
              <a:rPr lang="en-US" sz="1400" err="1">
                <a:solidFill>
                  <a:schemeClr val="tx2"/>
                </a:solidFill>
                <a:latin typeface="Barlow Light" pitchFamily="2" charset="77"/>
              </a:rPr>
              <a:t>nonummy</a:t>
            </a:r>
            <a:r>
              <a:rPr lang="en-US" sz="1400">
                <a:solidFill>
                  <a:schemeClr val="tx2"/>
                </a:solidFill>
                <a:latin typeface="Barlow Light" pitchFamily="2" charset="77"/>
              </a:rPr>
              <a:t> </a:t>
            </a:r>
            <a:r>
              <a:rPr lang="en-US" sz="1400" err="1">
                <a:solidFill>
                  <a:schemeClr val="tx2"/>
                </a:solidFill>
                <a:latin typeface="Barlow Light" pitchFamily="2" charset="77"/>
              </a:rPr>
              <a:t>nibh</a:t>
            </a:r>
            <a:r>
              <a:rPr lang="en-US" sz="1400">
                <a:solidFill>
                  <a:schemeClr val="tx2"/>
                </a:solidFill>
                <a:latin typeface="Barlow Light" pitchFamily="2" charset="77"/>
              </a:rPr>
              <a:t> </a:t>
            </a:r>
            <a:r>
              <a:rPr lang="en-US" sz="1400" err="1">
                <a:solidFill>
                  <a:schemeClr val="tx2"/>
                </a:solidFill>
                <a:latin typeface="Barlow Light" pitchFamily="2" charset="77"/>
              </a:rPr>
              <a:t>euismod</a:t>
            </a:r>
            <a:r>
              <a:rPr lang="en-US" sz="1400">
                <a:solidFill>
                  <a:schemeClr val="tx2"/>
                </a:solidFill>
                <a:latin typeface="Barlow Light" pitchFamily="2" charset="77"/>
              </a:rPr>
              <a:t> </a:t>
            </a:r>
            <a:r>
              <a:rPr lang="en-US" sz="1400" err="1">
                <a:solidFill>
                  <a:schemeClr val="tx2"/>
                </a:solidFill>
                <a:latin typeface="Barlow Light" pitchFamily="2" charset="77"/>
              </a:rPr>
              <a:t>tincidunt</a:t>
            </a:r>
            <a:r>
              <a:rPr lang="en-US" sz="1400">
                <a:solidFill>
                  <a:schemeClr val="tx2"/>
                </a:solidFill>
                <a:latin typeface="Barlow Light" pitchFamily="2" charset="77"/>
              </a:rPr>
              <a:t> </a:t>
            </a:r>
            <a:r>
              <a:rPr lang="en-US" sz="1400" err="1">
                <a:solidFill>
                  <a:schemeClr val="tx2"/>
                </a:solidFill>
                <a:latin typeface="Barlow Light" pitchFamily="2" charset="77"/>
              </a:rPr>
              <a:t>ut</a:t>
            </a:r>
            <a:r>
              <a:rPr lang="en-US" sz="1400">
                <a:solidFill>
                  <a:schemeClr val="tx2"/>
                </a:solidFill>
                <a:latin typeface="Barlow Light" pitchFamily="2" charset="77"/>
              </a:rPr>
              <a:t> </a:t>
            </a:r>
            <a:r>
              <a:rPr lang="en-US" sz="1400" err="1">
                <a:solidFill>
                  <a:schemeClr val="tx2"/>
                </a:solidFill>
                <a:latin typeface="Barlow Light" pitchFamily="2" charset="77"/>
              </a:rPr>
              <a:t>laoreet</a:t>
            </a:r>
            <a:r>
              <a:rPr lang="en-US" sz="1400">
                <a:solidFill>
                  <a:schemeClr val="tx2"/>
                </a:solidFill>
                <a:latin typeface="Barlow Light" pitchFamily="2" charset="77"/>
              </a:rPr>
              <a:t> dolore magna </a:t>
            </a:r>
            <a:r>
              <a:rPr lang="en-US" sz="1400" err="1">
                <a:solidFill>
                  <a:schemeClr val="tx2"/>
                </a:solidFill>
                <a:latin typeface="Barlow Light" pitchFamily="2" charset="77"/>
              </a:rPr>
              <a:t>aliquam</a:t>
            </a:r>
            <a:endParaRPr lang="en-US" sz="1400">
              <a:solidFill>
                <a:schemeClr val="tx2"/>
              </a:solidFill>
              <a:latin typeface="Barlow Light" pitchFamily="2" charset="77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BDB124-15E6-EC48-92B6-C6A957A1C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5077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000" b="0" i="0">
                <a:latin typeface="Barlow" pitchFamily="2" charset="77"/>
              </a:defRPr>
            </a:lvl1pPr>
          </a:lstStyle>
          <a:p>
            <a:fld id="{DABD55EF-5450-DE44-B37E-CF0FEFAE1853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4DD466B1-5903-7E40-9609-F6EEBE7A3866}"/>
              </a:ext>
            </a:extLst>
          </p:cNvPr>
          <p:cNvGrpSpPr/>
          <p:nvPr userDrawn="1"/>
        </p:nvGrpSpPr>
        <p:grpSpPr>
          <a:xfrm rot="5400000">
            <a:off x="482524" y="1259706"/>
            <a:ext cx="2586933" cy="524720"/>
            <a:chOff x="-751625" y="1291884"/>
            <a:chExt cx="3449103" cy="524720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9227A2E-0D57-F346-BD6C-F5BA1CC026A7}"/>
                </a:ext>
              </a:extLst>
            </p:cNvPr>
            <p:cNvCxnSpPr>
              <a:cxnSpLocks/>
            </p:cNvCxnSpPr>
            <p:nvPr userDrawn="1"/>
          </p:nvCxnSpPr>
          <p:spPr>
            <a:xfrm rot="16200000">
              <a:off x="1314845" y="-90750"/>
              <a:ext cx="0" cy="2765267"/>
            </a:xfrm>
            <a:prstGeom prst="line">
              <a:avLst/>
            </a:prstGeom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DD52E83-F03C-1549-82BD-AAA09FA94162}"/>
                </a:ext>
              </a:extLst>
            </p:cNvPr>
            <p:cNvCxnSpPr>
              <a:cxnSpLocks/>
            </p:cNvCxnSpPr>
            <p:nvPr userDrawn="1"/>
          </p:nvCxnSpPr>
          <p:spPr>
            <a:xfrm rot="16200000">
              <a:off x="1183087" y="-29312"/>
              <a:ext cx="0" cy="2992207"/>
            </a:xfrm>
            <a:prstGeom prst="line">
              <a:avLst/>
            </a:prstGeom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D98460A-A331-7E44-A44D-DF1A42F97A01}"/>
                </a:ext>
              </a:extLst>
            </p:cNvPr>
            <p:cNvCxnSpPr>
              <a:cxnSpLocks/>
            </p:cNvCxnSpPr>
            <p:nvPr userDrawn="1"/>
          </p:nvCxnSpPr>
          <p:spPr>
            <a:xfrm rot="16200000">
              <a:off x="1057979" y="37499"/>
              <a:ext cx="0" cy="3208396"/>
            </a:xfrm>
            <a:prstGeom prst="line">
              <a:avLst/>
            </a:prstGeom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B9EBF16-2ECE-C04E-835B-A39643754CA6}"/>
                </a:ext>
              </a:extLst>
            </p:cNvPr>
            <p:cNvCxnSpPr>
              <a:cxnSpLocks/>
            </p:cNvCxnSpPr>
            <p:nvPr userDrawn="1"/>
          </p:nvCxnSpPr>
          <p:spPr>
            <a:xfrm rot="16200000">
              <a:off x="945495" y="119484"/>
              <a:ext cx="0" cy="3394239"/>
            </a:xfrm>
            <a:prstGeom prst="line">
              <a:avLst/>
            </a:prstGeom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93DA36C0-C7C5-7D46-BC05-5640AC60BD98}"/>
              </a:ext>
            </a:extLst>
          </p:cNvPr>
          <p:cNvGrpSpPr/>
          <p:nvPr userDrawn="1"/>
        </p:nvGrpSpPr>
        <p:grpSpPr>
          <a:xfrm>
            <a:off x="1513630" y="207753"/>
            <a:ext cx="4125174" cy="533745"/>
            <a:chOff x="3815867" y="1291884"/>
            <a:chExt cx="1822933" cy="533745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513824B7-2EA3-C84F-95E2-BB4F175E325F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3815867" y="1291884"/>
              <a:ext cx="1822933" cy="0"/>
            </a:xfrm>
            <a:prstGeom prst="line">
              <a:avLst/>
            </a:prstGeom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C3E278F-EEE0-1C4D-A843-300B6FFD4A0A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3893159" y="1466791"/>
              <a:ext cx="1745641" cy="0"/>
            </a:xfrm>
            <a:prstGeom prst="line">
              <a:avLst/>
            </a:prstGeom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64184F8-FB45-994A-82E5-DDFD89D8D4A3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3970452" y="1641698"/>
              <a:ext cx="1668348" cy="0"/>
            </a:xfrm>
            <a:prstGeom prst="line">
              <a:avLst/>
            </a:prstGeom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1D3574A7-AF56-8647-B561-A383B2F3D06B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4047744" y="1825628"/>
              <a:ext cx="1591056" cy="1"/>
            </a:xfrm>
            <a:prstGeom prst="line">
              <a:avLst/>
            </a:prstGeom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78C7AF8-D835-3B43-941B-4522D52A3A4E}"/>
              </a:ext>
            </a:extLst>
          </p:cNvPr>
          <p:cNvGrpSpPr/>
          <p:nvPr userDrawn="1"/>
        </p:nvGrpSpPr>
        <p:grpSpPr>
          <a:xfrm>
            <a:off x="2941322" y="6158373"/>
            <a:ext cx="3037534" cy="524720"/>
            <a:chOff x="-1" y="1291884"/>
            <a:chExt cx="2697480" cy="524720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1C2EF05-C9EE-284C-AA3A-054103DC28A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" y="1291884"/>
              <a:ext cx="2697480" cy="0"/>
            </a:xfrm>
            <a:prstGeom prst="line">
              <a:avLst/>
            </a:prstGeom>
            <a:ln w="63500"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387593C8-513F-B846-A71E-36CA164A9B9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" y="1466791"/>
              <a:ext cx="2679192" cy="0"/>
            </a:xfrm>
            <a:prstGeom prst="line">
              <a:avLst/>
            </a:prstGeom>
            <a:ln w="63500"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6EE8535-FE5E-614B-9244-7E74D69E951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1641698"/>
              <a:ext cx="2662177" cy="0"/>
            </a:xfrm>
            <a:prstGeom prst="line">
              <a:avLst/>
            </a:prstGeom>
            <a:ln w="63500"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0A8066-8806-864C-BAD8-D625205CA69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1816604"/>
              <a:ext cx="2642616" cy="0"/>
            </a:xfrm>
            <a:prstGeom prst="line">
              <a:avLst/>
            </a:prstGeom>
            <a:ln w="63500"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21DA4973-4D7A-3243-A651-FE7C01C92B58}"/>
              </a:ext>
            </a:extLst>
          </p:cNvPr>
          <p:cNvCxnSpPr>
            <a:cxnSpLocks/>
          </p:cNvCxnSpPr>
          <p:nvPr userDrawn="1"/>
        </p:nvCxnSpPr>
        <p:spPr>
          <a:xfrm>
            <a:off x="1948378" y="659963"/>
            <a:ext cx="3715003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815B4B38-F36E-D64B-AA55-161EBE0F14CE}"/>
              </a:ext>
            </a:extLst>
          </p:cNvPr>
          <p:cNvCxnSpPr>
            <a:cxnSpLocks/>
          </p:cNvCxnSpPr>
          <p:nvPr userDrawn="1"/>
        </p:nvCxnSpPr>
        <p:spPr>
          <a:xfrm>
            <a:off x="1963125" y="659963"/>
            <a:ext cx="0" cy="214185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A51F176E-CA18-7B4D-9E3E-ADD462184A55}"/>
              </a:ext>
            </a:extLst>
          </p:cNvPr>
          <p:cNvCxnSpPr>
            <a:cxnSpLocks/>
          </p:cNvCxnSpPr>
          <p:nvPr userDrawn="1"/>
        </p:nvCxnSpPr>
        <p:spPr>
          <a:xfrm>
            <a:off x="2941322" y="6236304"/>
            <a:ext cx="2697478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Footer Placeholder 4">
            <a:extLst>
              <a:ext uri="{FF2B5EF4-FFF2-40B4-BE49-F238E27FC236}">
                <a16:creationId xmlns:a16="http://schemas.microsoft.com/office/drawing/2014/main" id="{A89D2489-4709-034A-89E5-F3DDCE227D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58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sz="800" b="0" i="0">
                <a:solidFill>
                  <a:schemeClr val="bg1"/>
                </a:solidFill>
                <a:latin typeface="Barlow" pitchFamily="2" charset="77"/>
              </a:defRPr>
            </a:lvl1pPr>
          </a:lstStyle>
          <a:p>
            <a:r>
              <a:rPr lang="en-US"/>
              <a:t>© CCC Intelligent Solutions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68394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2FB4FEBC-686C-0642-91D4-03FD09891B7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5638800" cy="6858000"/>
          </a:xfrm>
          <a:solidFill>
            <a:schemeClr val="bg1">
              <a:lumMod val="95000"/>
            </a:schemeClr>
          </a:solidFill>
        </p:spPr>
        <p:txBody>
          <a:bodyPr anchor="ctr" anchorCtr="0"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4E6F03-1D61-0E41-A680-49829C866C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61001" y="1291884"/>
            <a:ext cx="5240374" cy="926759"/>
          </a:xfrm>
        </p:spPr>
        <p:txBody>
          <a:bodyPr>
            <a:noAutofit/>
          </a:bodyPr>
          <a:lstStyle>
            <a:lvl1pPr>
              <a:defRPr sz="2400"/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5F2551-C7E2-2F4B-A4F3-AE8E85C58D9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261001" y="2353580"/>
            <a:ext cx="5240374" cy="2774084"/>
          </a:xfrm>
        </p:spPr>
        <p:txBody>
          <a:bodyPr/>
          <a:lstStyle>
            <a:lvl1pPr marL="119063" indent="-119063">
              <a:lnSpc>
                <a:spcPts val="2000"/>
              </a:lnSpc>
              <a:spcAft>
                <a:spcPts val="600"/>
              </a:spcAft>
              <a:buSzPct val="80000"/>
              <a:buFont typeface="Arial" panose="020B0604020202020204" pitchFamily="34" charset="0"/>
              <a:buChar char="•"/>
              <a:defRPr/>
            </a:lvl1pPr>
          </a:lstStyle>
          <a:p>
            <a:pPr marL="119063" indent="-119063">
              <a:lnSpc>
                <a:spcPts val="2000"/>
              </a:lnSpc>
              <a:spcAft>
                <a:spcPts val="600"/>
              </a:spcAft>
              <a:buSzPct val="80000"/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tx2"/>
                </a:solidFill>
                <a:latin typeface="Barlow Light" pitchFamily="2" charset="77"/>
              </a:rPr>
              <a:t>Lorem ipsum dolor sit </a:t>
            </a:r>
            <a:r>
              <a:rPr lang="en-US" sz="1400" err="1">
                <a:solidFill>
                  <a:schemeClr val="tx2"/>
                </a:solidFill>
                <a:latin typeface="Barlow Light" pitchFamily="2" charset="77"/>
              </a:rPr>
              <a:t>amet</a:t>
            </a:r>
            <a:r>
              <a:rPr lang="en-US" sz="1400">
                <a:solidFill>
                  <a:schemeClr val="tx2"/>
                </a:solidFill>
                <a:latin typeface="Barlow Light" pitchFamily="2" charset="77"/>
              </a:rPr>
              <a:t> </a:t>
            </a:r>
          </a:p>
          <a:p>
            <a:pPr marL="119063" indent="-119063">
              <a:lnSpc>
                <a:spcPts val="2000"/>
              </a:lnSpc>
              <a:spcAft>
                <a:spcPts val="600"/>
              </a:spcAft>
              <a:buSzPct val="80000"/>
              <a:buFont typeface="Arial" panose="020B0604020202020204" pitchFamily="34" charset="0"/>
              <a:buChar char="•"/>
            </a:pPr>
            <a:r>
              <a:rPr lang="en-US" sz="1400" err="1">
                <a:solidFill>
                  <a:schemeClr val="tx2"/>
                </a:solidFill>
                <a:latin typeface="Barlow Light" pitchFamily="2" charset="77"/>
              </a:rPr>
              <a:t>Consectetuer</a:t>
            </a:r>
            <a:r>
              <a:rPr lang="en-US" sz="1400">
                <a:solidFill>
                  <a:schemeClr val="tx2"/>
                </a:solidFill>
                <a:latin typeface="Barlow Light" pitchFamily="2" charset="77"/>
              </a:rPr>
              <a:t> </a:t>
            </a:r>
            <a:r>
              <a:rPr lang="en-US" sz="1400" err="1">
                <a:solidFill>
                  <a:schemeClr val="tx2"/>
                </a:solidFill>
                <a:latin typeface="Barlow Light" pitchFamily="2" charset="77"/>
              </a:rPr>
              <a:t>adipiscing</a:t>
            </a:r>
            <a:r>
              <a:rPr lang="en-US" sz="1400">
                <a:solidFill>
                  <a:schemeClr val="tx2"/>
                </a:solidFill>
                <a:latin typeface="Barlow Light" pitchFamily="2" charset="77"/>
              </a:rPr>
              <a:t> </a:t>
            </a:r>
            <a:r>
              <a:rPr lang="en-US" sz="1400" err="1">
                <a:solidFill>
                  <a:schemeClr val="tx2"/>
                </a:solidFill>
                <a:latin typeface="Barlow Light" pitchFamily="2" charset="77"/>
              </a:rPr>
              <a:t>elit</a:t>
            </a:r>
            <a:r>
              <a:rPr lang="en-US" sz="1400">
                <a:solidFill>
                  <a:schemeClr val="tx2"/>
                </a:solidFill>
                <a:latin typeface="Barlow Light" pitchFamily="2" charset="77"/>
              </a:rPr>
              <a:t>, sed diam </a:t>
            </a:r>
            <a:r>
              <a:rPr lang="en-US" sz="1400" err="1">
                <a:solidFill>
                  <a:schemeClr val="tx2"/>
                </a:solidFill>
                <a:latin typeface="Barlow Light" pitchFamily="2" charset="77"/>
              </a:rPr>
              <a:t>nonummy</a:t>
            </a:r>
            <a:r>
              <a:rPr lang="en-US" sz="1400">
                <a:solidFill>
                  <a:schemeClr val="tx2"/>
                </a:solidFill>
                <a:latin typeface="Barlow Light" pitchFamily="2" charset="77"/>
              </a:rPr>
              <a:t> </a:t>
            </a:r>
            <a:r>
              <a:rPr lang="en-US" sz="1400" err="1">
                <a:solidFill>
                  <a:schemeClr val="tx2"/>
                </a:solidFill>
                <a:latin typeface="Barlow Light" pitchFamily="2" charset="77"/>
              </a:rPr>
              <a:t>nibh</a:t>
            </a:r>
            <a:r>
              <a:rPr lang="en-US" sz="1400">
                <a:solidFill>
                  <a:schemeClr val="tx2"/>
                </a:solidFill>
                <a:latin typeface="Barlow Light" pitchFamily="2" charset="77"/>
              </a:rPr>
              <a:t> </a:t>
            </a:r>
            <a:r>
              <a:rPr lang="en-US" sz="1400" err="1">
                <a:solidFill>
                  <a:schemeClr val="tx2"/>
                </a:solidFill>
                <a:latin typeface="Barlow Light" pitchFamily="2" charset="77"/>
              </a:rPr>
              <a:t>euismod</a:t>
            </a:r>
            <a:r>
              <a:rPr lang="en-US" sz="1400">
                <a:solidFill>
                  <a:schemeClr val="tx2"/>
                </a:solidFill>
                <a:latin typeface="Barlow Light" pitchFamily="2" charset="77"/>
              </a:rPr>
              <a:t> </a:t>
            </a:r>
            <a:r>
              <a:rPr lang="en-US" sz="1400" err="1">
                <a:solidFill>
                  <a:schemeClr val="tx2"/>
                </a:solidFill>
                <a:latin typeface="Barlow Light" pitchFamily="2" charset="77"/>
              </a:rPr>
              <a:t>tincidunt</a:t>
            </a:r>
            <a:r>
              <a:rPr lang="en-US" sz="1400">
                <a:solidFill>
                  <a:schemeClr val="tx2"/>
                </a:solidFill>
                <a:latin typeface="Barlow Light" pitchFamily="2" charset="77"/>
              </a:rPr>
              <a:t> </a:t>
            </a:r>
            <a:r>
              <a:rPr lang="en-US" sz="1400" err="1">
                <a:solidFill>
                  <a:schemeClr val="tx2"/>
                </a:solidFill>
                <a:latin typeface="Barlow Light" pitchFamily="2" charset="77"/>
              </a:rPr>
              <a:t>ut</a:t>
            </a:r>
            <a:r>
              <a:rPr lang="en-US" sz="1400">
                <a:solidFill>
                  <a:schemeClr val="tx2"/>
                </a:solidFill>
                <a:latin typeface="Barlow Light" pitchFamily="2" charset="77"/>
              </a:rPr>
              <a:t> </a:t>
            </a:r>
            <a:r>
              <a:rPr lang="en-US" sz="1400" err="1">
                <a:solidFill>
                  <a:schemeClr val="tx2"/>
                </a:solidFill>
                <a:latin typeface="Barlow Light" pitchFamily="2" charset="77"/>
              </a:rPr>
              <a:t>laoreet</a:t>
            </a:r>
            <a:r>
              <a:rPr lang="en-US" sz="1400">
                <a:solidFill>
                  <a:schemeClr val="tx2"/>
                </a:solidFill>
                <a:latin typeface="Barlow Light" pitchFamily="2" charset="77"/>
              </a:rPr>
              <a:t> dolore magna </a:t>
            </a:r>
            <a:r>
              <a:rPr lang="en-US" sz="1400" err="1">
                <a:solidFill>
                  <a:schemeClr val="tx2"/>
                </a:solidFill>
                <a:latin typeface="Barlow Light" pitchFamily="2" charset="77"/>
              </a:rPr>
              <a:t>aliquam</a:t>
            </a:r>
            <a:endParaRPr lang="en-US" sz="1400">
              <a:solidFill>
                <a:schemeClr val="tx2"/>
              </a:solidFill>
              <a:latin typeface="Barlow Light" pitchFamily="2" charset="77"/>
            </a:endParaRPr>
          </a:p>
          <a:p>
            <a:pPr marL="119063" indent="-119063">
              <a:lnSpc>
                <a:spcPts val="2000"/>
              </a:lnSpc>
              <a:spcAft>
                <a:spcPts val="600"/>
              </a:spcAft>
              <a:buSzPct val="80000"/>
              <a:buFont typeface="Arial" panose="020B0604020202020204" pitchFamily="34" charset="0"/>
              <a:buChar char="•"/>
            </a:pPr>
            <a:r>
              <a:rPr lang="en-US" sz="1400" err="1">
                <a:solidFill>
                  <a:schemeClr val="tx2"/>
                </a:solidFill>
                <a:latin typeface="Barlow Light" pitchFamily="2" charset="77"/>
              </a:rPr>
              <a:t>Nibh</a:t>
            </a:r>
            <a:r>
              <a:rPr lang="en-US" sz="1400">
                <a:solidFill>
                  <a:schemeClr val="tx2"/>
                </a:solidFill>
                <a:latin typeface="Barlow Light" pitchFamily="2" charset="77"/>
              </a:rPr>
              <a:t> </a:t>
            </a:r>
            <a:r>
              <a:rPr lang="en-US" sz="1400" err="1">
                <a:solidFill>
                  <a:schemeClr val="tx2"/>
                </a:solidFill>
                <a:latin typeface="Barlow Light" pitchFamily="2" charset="77"/>
              </a:rPr>
              <a:t>euismod</a:t>
            </a:r>
            <a:r>
              <a:rPr lang="en-US" sz="1400">
                <a:solidFill>
                  <a:schemeClr val="tx2"/>
                </a:solidFill>
                <a:latin typeface="Barlow Light" pitchFamily="2" charset="77"/>
              </a:rPr>
              <a:t> </a:t>
            </a:r>
            <a:r>
              <a:rPr lang="en-US" sz="1400" err="1">
                <a:solidFill>
                  <a:schemeClr val="tx2"/>
                </a:solidFill>
                <a:latin typeface="Barlow Light" pitchFamily="2" charset="77"/>
              </a:rPr>
              <a:t>tincidunt</a:t>
            </a:r>
            <a:r>
              <a:rPr lang="en-US" sz="1400">
                <a:solidFill>
                  <a:schemeClr val="tx2"/>
                </a:solidFill>
                <a:latin typeface="Barlow Light" pitchFamily="2" charset="77"/>
              </a:rPr>
              <a:t> </a:t>
            </a:r>
            <a:r>
              <a:rPr lang="en-US" sz="1400" err="1">
                <a:solidFill>
                  <a:schemeClr val="tx2"/>
                </a:solidFill>
                <a:latin typeface="Barlow Light" pitchFamily="2" charset="77"/>
              </a:rPr>
              <a:t>ut</a:t>
            </a:r>
            <a:r>
              <a:rPr lang="en-US" sz="1400">
                <a:solidFill>
                  <a:schemeClr val="tx2"/>
                </a:solidFill>
                <a:latin typeface="Barlow Light" pitchFamily="2" charset="77"/>
              </a:rPr>
              <a:t> </a:t>
            </a:r>
            <a:r>
              <a:rPr lang="en-US" sz="1400" err="1">
                <a:solidFill>
                  <a:schemeClr val="tx2"/>
                </a:solidFill>
                <a:latin typeface="Barlow Light" pitchFamily="2" charset="77"/>
              </a:rPr>
              <a:t>laoreet</a:t>
            </a:r>
            <a:r>
              <a:rPr lang="en-US" sz="1400">
                <a:solidFill>
                  <a:schemeClr val="tx2"/>
                </a:solidFill>
                <a:latin typeface="Barlow Light" pitchFamily="2" charset="77"/>
              </a:rPr>
              <a:t> dolore magna </a:t>
            </a:r>
            <a:r>
              <a:rPr lang="en-US" sz="1400" err="1">
                <a:solidFill>
                  <a:schemeClr val="tx2"/>
                </a:solidFill>
                <a:latin typeface="Barlow Light" pitchFamily="2" charset="77"/>
              </a:rPr>
              <a:t>aliquam</a:t>
            </a:r>
            <a:r>
              <a:rPr lang="en-US" sz="1400">
                <a:solidFill>
                  <a:schemeClr val="tx2"/>
                </a:solidFill>
                <a:latin typeface="Barlow Light" pitchFamily="2" charset="77"/>
              </a:rPr>
              <a:t> </a:t>
            </a:r>
            <a:r>
              <a:rPr lang="en-US" sz="1400" err="1">
                <a:solidFill>
                  <a:schemeClr val="tx2"/>
                </a:solidFill>
                <a:latin typeface="Barlow Light" pitchFamily="2" charset="77"/>
              </a:rPr>
              <a:t>erat</a:t>
            </a:r>
            <a:r>
              <a:rPr lang="en-US" sz="1400">
                <a:solidFill>
                  <a:schemeClr val="tx2"/>
                </a:solidFill>
                <a:latin typeface="Barlow Light" pitchFamily="2" charset="77"/>
              </a:rPr>
              <a:t> </a:t>
            </a:r>
            <a:r>
              <a:rPr lang="en-US" sz="1400" err="1">
                <a:solidFill>
                  <a:schemeClr val="tx2"/>
                </a:solidFill>
                <a:latin typeface="Barlow Light" pitchFamily="2" charset="77"/>
              </a:rPr>
              <a:t>volutpat</a:t>
            </a:r>
            <a:endParaRPr lang="en-US" sz="1400">
              <a:solidFill>
                <a:schemeClr val="tx2"/>
              </a:solidFill>
              <a:latin typeface="Barlow Light" pitchFamily="2" charset="77"/>
            </a:endParaRPr>
          </a:p>
          <a:p>
            <a:pPr marL="119063" indent="-119063">
              <a:lnSpc>
                <a:spcPts val="2000"/>
              </a:lnSpc>
              <a:spcAft>
                <a:spcPts val="600"/>
              </a:spcAft>
              <a:buSzPct val="80000"/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tx2"/>
                </a:solidFill>
                <a:latin typeface="Barlow Light" pitchFamily="2" charset="77"/>
              </a:rPr>
              <a:t>Lorem ipsum dolor sit </a:t>
            </a:r>
            <a:r>
              <a:rPr lang="en-US" sz="1400" err="1">
                <a:solidFill>
                  <a:schemeClr val="tx2"/>
                </a:solidFill>
                <a:latin typeface="Barlow Light" pitchFamily="2" charset="77"/>
              </a:rPr>
              <a:t>amet</a:t>
            </a:r>
            <a:r>
              <a:rPr lang="en-US" sz="1400">
                <a:solidFill>
                  <a:schemeClr val="tx2"/>
                </a:solidFill>
                <a:latin typeface="Barlow Light" pitchFamily="2" charset="77"/>
              </a:rPr>
              <a:t> </a:t>
            </a:r>
          </a:p>
          <a:p>
            <a:pPr marL="119063" indent="-119063">
              <a:lnSpc>
                <a:spcPts val="2000"/>
              </a:lnSpc>
              <a:spcAft>
                <a:spcPts val="600"/>
              </a:spcAft>
              <a:buSzPct val="80000"/>
              <a:buFont typeface="Arial" panose="020B0604020202020204" pitchFamily="34" charset="0"/>
              <a:buChar char="•"/>
            </a:pPr>
            <a:r>
              <a:rPr lang="en-US" sz="1400" err="1">
                <a:solidFill>
                  <a:schemeClr val="tx2"/>
                </a:solidFill>
                <a:latin typeface="Barlow Light" pitchFamily="2" charset="77"/>
              </a:rPr>
              <a:t>Consectetuer</a:t>
            </a:r>
            <a:r>
              <a:rPr lang="en-US" sz="1400">
                <a:solidFill>
                  <a:schemeClr val="tx2"/>
                </a:solidFill>
                <a:latin typeface="Barlow Light" pitchFamily="2" charset="77"/>
              </a:rPr>
              <a:t> </a:t>
            </a:r>
            <a:r>
              <a:rPr lang="en-US" sz="1400" err="1">
                <a:solidFill>
                  <a:schemeClr val="tx2"/>
                </a:solidFill>
                <a:latin typeface="Barlow Light" pitchFamily="2" charset="77"/>
              </a:rPr>
              <a:t>adipiscing</a:t>
            </a:r>
            <a:r>
              <a:rPr lang="en-US" sz="1400">
                <a:solidFill>
                  <a:schemeClr val="tx2"/>
                </a:solidFill>
                <a:latin typeface="Barlow Light" pitchFamily="2" charset="77"/>
              </a:rPr>
              <a:t> </a:t>
            </a:r>
            <a:r>
              <a:rPr lang="en-US" sz="1400" err="1">
                <a:solidFill>
                  <a:schemeClr val="tx2"/>
                </a:solidFill>
                <a:latin typeface="Barlow Light" pitchFamily="2" charset="77"/>
              </a:rPr>
              <a:t>elit</a:t>
            </a:r>
            <a:r>
              <a:rPr lang="en-US" sz="1400">
                <a:solidFill>
                  <a:schemeClr val="tx2"/>
                </a:solidFill>
                <a:latin typeface="Barlow Light" pitchFamily="2" charset="77"/>
              </a:rPr>
              <a:t>, sed diam </a:t>
            </a:r>
            <a:r>
              <a:rPr lang="en-US" sz="1400" err="1">
                <a:solidFill>
                  <a:schemeClr val="tx2"/>
                </a:solidFill>
                <a:latin typeface="Barlow Light" pitchFamily="2" charset="77"/>
              </a:rPr>
              <a:t>nonummy</a:t>
            </a:r>
            <a:r>
              <a:rPr lang="en-US" sz="1400">
                <a:solidFill>
                  <a:schemeClr val="tx2"/>
                </a:solidFill>
                <a:latin typeface="Barlow Light" pitchFamily="2" charset="77"/>
              </a:rPr>
              <a:t> </a:t>
            </a:r>
            <a:r>
              <a:rPr lang="en-US" sz="1400" err="1">
                <a:solidFill>
                  <a:schemeClr val="tx2"/>
                </a:solidFill>
                <a:latin typeface="Barlow Light" pitchFamily="2" charset="77"/>
              </a:rPr>
              <a:t>nibh</a:t>
            </a:r>
            <a:r>
              <a:rPr lang="en-US" sz="1400">
                <a:solidFill>
                  <a:schemeClr val="tx2"/>
                </a:solidFill>
                <a:latin typeface="Barlow Light" pitchFamily="2" charset="77"/>
              </a:rPr>
              <a:t> </a:t>
            </a:r>
            <a:r>
              <a:rPr lang="en-US" sz="1400" err="1">
                <a:solidFill>
                  <a:schemeClr val="tx2"/>
                </a:solidFill>
                <a:latin typeface="Barlow Light" pitchFamily="2" charset="77"/>
              </a:rPr>
              <a:t>euismod</a:t>
            </a:r>
            <a:r>
              <a:rPr lang="en-US" sz="1400">
                <a:solidFill>
                  <a:schemeClr val="tx2"/>
                </a:solidFill>
                <a:latin typeface="Barlow Light" pitchFamily="2" charset="77"/>
              </a:rPr>
              <a:t> </a:t>
            </a:r>
            <a:r>
              <a:rPr lang="en-US" sz="1400" err="1">
                <a:solidFill>
                  <a:schemeClr val="tx2"/>
                </a:solidFill>
                <a:latin typeface="Barlow Light" pitchFamily="2" charset="77"/>
              </a:rPr>
              <a:t>tincidunt</a:t>
            </a:r>
            <a:r>
              <a:rPr lang="en-US" sz="1400">
                <a:solidFill>
                  <a:schemeClr val="tx2"/>
                </a:solidFill>
                <a:latin typeface="Barlow Light" pitchFamily="2" charset="77"/>
              </a:rPr>
              <a:t> </a:t>
            </a:r>
            <a:r>
              <a:rPr lang="en-US" sz="1400" err="1">
                <a:solidFill>
                  <a:schemeClr val="tx2"/>
                </a:solidFill>
                <a:latin typeface="Barlow Light" pitchFamily="2" charset="77"/>
              </a:rPr>
              <a:t>ut</a:t>
            </a:r>
            <a:r>
              <a:rPr lang="en-US" sz="1400">
                <a:solidFill>
                  <a:schemeClr val="tx2"/>
                </a:solidFill>
                <a:latin typeface="Barlow Light" pitchFamily="2" charset="77"/>
              </a:rPr>
              <a:t> </a:t>
            </a:r>
            <a:r>
              <a:rPr lang="en-US" sz="1400" err="1">
                <a:solidFill>
                  <a:schemeClr val="tx2"/>
                </a:solidFill>
                <a:latin typeface="Barlow Light" pitchFamily="2" charset="77"/>
              </a:rPr>
              <a:t>laoreet</a:t>
            </a:r>
            <a:r>
              <a:rPr lang="en-US" sz="1400">
                <a:solidFill>
                  <a:schemeClr val="tx2"/>
                </a:solidFill>
                <a:latin typeface="Barlow Light" pitchFamily="2" charset="77"/>
              </a:rPr>
              <a:t> dolore magna </a:t>
            </a:r>
            <a:r>
              <a:rPr lang="en-US" sz="1400" err="1">
                <a:solidFill>
                  <a:schemeClr val="tx2"/>
                </a:solidFill>
                <a:latin typeface="Barlow Light" pitchFamily="2" charset="77"/>
              </a:rPr>
              <a:t>aliquam</a:t>
            </a:r>
            <a:endParaRPr lang="en-US" sz="1400">
              <a:solidFill>
                <a:schemeClr val="tx2"/>
              </a:solidFill>
              <a:latin typeface="Barlow Light" pitchFamily="2" charset="77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3D2DD5-94A9-8F46-BAF2-3D8E8563F9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58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>
                <a:latin typeface="Barlow Light" pitchFamily="2" charset="77"/>
              </a:rPr>
              <a:t>© CCC Intelligent Solutions Inc. All rights reserved.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BDB124-15E6-EC48-92B6-C6A957A1C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5077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000" b="0" i="0">
                <a:latin typeface="Barlow" pitchFamily="2" charset="77"/>
              </a:defRPr>
            </a:lvl1pPr>
          </a:lstStyle>
          <a:p>
            <a:fld id="{DABD55EF-5450-DE44-B37E-CF0FEFAE1853}" type="slidenum">
              <a:rPr lang="en-US" smtClean="0"/>
              <a:pPr/>
              <a:t>‹#›</a:t>
            </a:fld>
            <a:endParaRPr lang="en-US" b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3B1C806-17DD-DB4B-A713-E60DB1253D5D}"/>
              </a:ext>
            </a:extLst>
          </p:cNvPr>
          <p:cNvGrpSpPr/>
          <p:nvPr userDrawn="1"/>
        </p:nvGrpSpPr>
        <p:grpSpPr>
          <a:xfrm>
            <a:off x="33820" y="1291884"/>
            <a:ext cx="5638799" cy="524720"/>
            <a:chOff x="0" y="3891430"/>
            <a:chExt cx="12192000" cy="524720"/>
          </a:xfrm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CAC42F68-8D2C-9641-A8A6-05BBD399060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3891430"/>
              <a:ext cx="12192000" cy="0"/>
            </a:xfrm>
            <a:prstGeom prst="line">
              <a:avLst/>
            </a:prstGeom>
            <a:ln w="63500">
              <a:solidFill>
                <a:schemeClr val="bg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27B74D1A-311B-C340-8F9E-7D56A0ED1C9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4066337"/>
              <a:ext cx="12192000" cy="0"/>
            </a:xfrm>
            <a:prstGeom prst="line">
              <a:avLst/>
            </a:prstGeom>
            <a:ln w="63500">
              <a:solidFill>
                <a:schemeClr val="bg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F85AA87-AC79-9748-A0A6-D0C0F68352F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4241244"/>
              <a:ext cx="12192000" cy="0"/>
            </a:xfrm>
            <a:prstGeom prst="line">
              <a:avLst/>
            </a:prstGeom>
            <a:ln w="63500">
              <a:solidFill>
                <a:schemeClr val="bg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E1388233-AC47-5F44-9F63-865CD441650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4416150"/>
              <a:ext cx="12192000" cy="0"/>
            </a:xfrm>
            <a:prstGeom prst="line">
              <a:avLst/>
            </a:prstGeom>
            <a:ln w="63500">
              <a:solidFill>
                <a:schemeClr val="bg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940246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E6F03-1D61-0E41-A680-49829C866C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5800" y="1291884"/>
            <a:ext cx="5240374" cy="926759"/>
          </a:xfrm>
        </p:spPr>
        <p:txBody>
          <a:bodyPr>
            <a:noAutofit/>
          </a:bodyPr>
          <a:lstStyle>
            <a:lvl1pPr>
              <a:defRPr sz="2400"/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5F2551-C7E2-2F4B-A4F3-AE8E85C58D9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5800" y="2353580"/>
            <a:ext cx="5240374" cy="2774084"/>
          </a:xfrm>
        </p:spPr>
        <p:txBody>
          <a:bodyPr/>
          <a:lstStyle>
            <a:lvl1pPr marL="119063" indent="-119063">
              <a:lnSpc>
                <a:spcPts val="2000"/>
              </a:lnSpc>
              <a:spcAft>
                <a:spcPts val="600"/>
              </a:spcAft>
              <a:buSzPct val="80000"/>
              <a:buFont typeface="Arial" panose="020B0604020202020204" pitchFamily="34" charset="0"/>
              <a:buChar char="•"/>
              <a:defRPr/>
            </a:lvl1pPr>
          </a:lstStyle>
          <a:p>
            <a:pPr marL="119063" indent="-119063">
              <a:lnSpc>
                <a:spcPts val="2000"/>
              </a:lnSpc>
              <a:spcAft>
                <a:spcPts val="600"/>
              </a:spcAft>
              <a:buSzPct val="80000"/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tx2"/>
                </a:solidFill>
                <a:latin typeface="Barlow Light" pitchFamily="2" charset="77"/>
              </a:rPr>
              <a:t>Lorem ipsum dolor sit </a:t>
            </a:r>
            <a:r>
              <a:rPr lang="en-US" sz="1400" err="1">
                <a:solidFill>
                  <a:schemeClr val="tx2"/>
                </a:solidFill>
                <a:latin typeface="Barlow Light" pitchFamily="2" charset="77"/>
              </a:rPr>
              <a:t>amet</a:t>
            </a:r>
            <a:r>
              <a:rPr lang="en-US" sz="1400">
                <a:solidFill>
                  <a:schemeClr val="tx2"/>
                </a:solidFill>
                <a:latin typeface="Barlow Light" pitchFamily="2" charset="77"/>
              </a:rPr>
              <a:t> </a:t>
            </a:r>
          </a:p>
          <a:p>
            <a:pPr marL="119063" indent="-119063">
              <a:lnSpc>
                <a:spcPts val="2000"/>
              </a:lnSpc>
              <a:spcAft>
                <a:spcPts val="600"/>
              </a:spcAft>
              <a:buSzPct val="80000"/>
              <a:buFont typeface="Arial" panose="020B0604020202020204" pitchFamily="34" charset="0"/>
              <a:buChar char="•"/>
            </a:pPr>
            <a:r>
              <a:rPr lang="en-US" sz="1400" err="1">
                <a:solidFill>
                  <a:schemeClr val="tx2"/>
                </a:solidFill>
                <a:latin typeface="Barlow Light" pitchFamily="2" charset="77"/>
              </a:rPr>
              <a:t>Consectetuer</a:t>
            </a:r>
            <a:r>
              <a:rPr lang="en-US" sz="1400">
                <a:solidFill>
                  <a:schemeClr val="tx2"/>
                </a:solidFill>
                <a:latin typeface="Barlow Light" pitchFamily="2" charset="77"/>
              </a:rPr>
              <a:t> </a:t>
            </a:r>
            <a:r>
              <a:rPr lang="en-US" sz="1400" err="1">
                <a:solidFill>
                  <a:schemeClr val="tx2"/>
                </a:solidFill>
                <a:latin typeface="Barlow Light" pitchFamily="2" charset="77"/>
              </a:rPr>
              <a:t>adipiscing</a:t>
            </a:r>
            <a:r>
              <a:rPr lang="en-US" sz="1400">
                <a:solidFill>
                  <a:schemeClr val="tx2"/>
                </a:solidFill>
                <a:latin typeface="Barlow Light" pitchFamily="2" charset="77"/>
              </a:rPr>
              <a:t> </a:t>
            </a:r>
            <a:r>
              <a:rPr lang="en-US" sz="1400" err="1">
                <a:solidFill>
                  <a:schemeClr val="tx2"/>
                </a:solidFill>
                <a:latin typeface="Barlow Light" pitchFamily="2" charset="77"/>
              </a:rPr>
              <a:t>elit</a:t>
            </a:r>
            <a:r>
              <a:rPr lang="en-US" sz="1400">
                <a:solidFill>
                  <a:schemeClr val="tx2"/>
                </a:solidFill>
                <a:latin typeface="Barlow Light" pitchFamily="2" charset="77"/>
              </a:rPr>
              <a:t>, sed diam </a:t>
            </a:r>
            <a:r>
              <a:rPr lang="en-US" sz="1400" err="1">
                <a:solidFill>
                  <a:schemeClr val="tx2"/>
                </a:solidFill>
                <a:latin typeface="Barlow Light" pitchFamily="2" charset="77"/>
              </a:rPr>
              <a:t>nonummy</a:t>
            </a:r>
            <a:r>
              <a:rPr lang="en-US" sz="1400">
                <a:solidFill>
                  <a:schemeClr val="tx2"/>
                </a:solidFill>
                <a:latin typeface="Barlow Light" pitchFamily="2" charset="77"/>
              </a:rPr>
              <a:t> </a:t>
            </a:r>
            <a:r>
              <a:rPr lang="en-US" sz="1400" err="1">
                <a:solidFill>
                  <a:schemeClr val="tx2"/>
                </a:solidFill>
                <a:latin typeface="Barlow Light" pitchFamily="2" charset="77"/>
              </a:rPr>
              <a:t>nibh</a:t>
            </a:r>
            <a:r>
              <a:rPr lang="en-US" sz="1400">
                <a:solidFill>
                  <a:schemeClr val="tx2"/>
                </a:solidFill>
                <a:latin typeface="Barlow Light" pitchFamily="2" charset="77"/>
              </a:rPr>
              <a:t> </a:t>
            </a:r>
            <a:r>
              <a:rPr lang="en-US" sz="1400" err="1">
                <a:solidFill>
                  <a:schemeClr val="tx2"/>
                </a:solidFill>
                <a:latin typeface="Barlow Light" pitchFamily="2" charset="77"/>
              </a:rPr>
              <a:t>euismod</a:t>
            </a:r>
            <a:r>
              <a:rPr lang="en-US" sz="1400">
                <a:solidFill>
                  <a:schemeClr val="tx2"/>
                </a:solidFill>
                <a:latin typeface="Barlow Light" pitchFamily="2" charset="77"/>
              </a:rPr>
              <a:t> </a:t>
            </a:r>
            <a:r>
              <a:rPr lang="en-US" sz="1400" err="1">
                <a:solidFill>
                  <a:schemeClr val="tx2"/>
                </a:solidFill>
                <a:latin typeface="Barlow Light" pitchFamily="2" charset="77"/>
              </a:rPr>
              <a:t>tincidunt</a:t>
            </a:r>
            <a:r>
              <a:rPr lang="en-US" sz="1400">
                <a:solidFill>
                  <a:schemeClr val="tx2"/>
                </a:solidFill>
                <a:latin typeface="Barlow Light" pitchFamily="2" charset="77"/>
              </a:rPr>
              <a:t> </a:t>
            </a:r>
            <a:r>
              <a:rPr lang="en-US" sz="1400" err="1">
                <a:solidFill>
                  <a:schemeClr val="tx2"/>
                </a:solidFill>
                <a:latin typeface="Barlow Light" pitchFamily="2" charset="77"/>
              </a:rPr>
              <a:t>ut</a:t>
            </a:r>
            <a:r>
              <a:rPr lang="en-US" sz="1400">
                <a:solidFill>
                  <a:schemeClr val="tx2"/>
                </a:solidFill>
                <a:latin typeface="Barlow Light" pitchFamily="2" charset="77"/>
              </a:rPr>
              <a:t> </a:t>
            </a:r>
            <a:r>
              <a:rPr lang="en-US" sz="1400" err="1">
                <a:solidFill>
                  <a:schemeClr val="tx2"/>
                </a:solidFill>
                <a:latin typeface="Barlow Light" pitchFamily="2" charset="77"/>
              </a:rPr>
              <a:t>laoreet</a:t>
            </a:r>
            <a:r>
              <a:rPr lang="en-US" sz="1400">
                <a:solidFill>
                  <a:schemeClr val="tx2"/>
                </a:solidFill>
                <a:latin typeface="Barlow Light" pitchFamily="2" charset="77"/>
              </a:rPr>
              <a:t> dolore magna </a:t>
            </a:r>
            <a:r>
              <a:rPr lang="en-US" sz="1400" err="1">
                <a:solidFill>
                  <a:schemeClr val="tx2"/>
                </a:solidFill>
                <a:latin typeface="Barlow Light" pitchFamily="2" charset="77"/>
              </a:rPr>
              <a:t>aliquam</a:t>
            </a:r>
            <a:endParaRPr lang="en-US" sz="1400">
              <a:solidFill>
                <a:schemeClr val="tx2"/>
              </a:solidFill>
              <a:latin typeface="Barlow Light" pitchFamily="2" charset="77"/>
            </a:endParaRPr>
          </a:p>
          <a:p>
            <a:pPr marL="119063" indent="-119063">
              <a:lnSpc>
                <a:spcPts val="2000"/>
              </a:lnSpc>
              <a:spcAft>
                <a:spcPts val="600"/>
              </a:spcAft>
              <a:buSzPct val="80000"/>
              <a:buFont typeface="Arial" panose="020B0604020202020204" pitchFamily="34" charset="0"/>
              <a:buChar char="•"/>
            </a:pPr>
            <a:r>
              <a:rPr lang="en-US" sz="1400" err="1">
                <a:solidFill>
                  <a:schemeClr val="tx2"/>
                </a:solidFill>
                <a:latin typeface="Barlow Light" pitchFamily="2" charset="77"/>
              </a:rPr>
              <a:t>Nibh</a:t>
            </a:r>
            <a:r>
              <a:rPr lang="en-US" sz="1400">
                <a:solidFill>
                  <a:schemeClr val="tx2"/>
                </a:solidFill>
                <a:latin typeface="Barlow Light" pitchFamily="2" charset="77"/>
              </a:rPr>
              <a:t> </a:t>
            </a:r>
            <a:r>
              <a:rPr lang="en-US" sz="1400" err="1">
                <a:solidFill>
                  <a:schemeClr val="tx2"/>
                </a:solidFill>
                <a:latin typeface="Barlow Light" pitchFamily="2" charset="77"/>
              </a:rPr>
              <a:t>euismod</a:t>
            </a:r>
            <a:r>
              <a:rPr lang="en-US" sz="1400">
                <a:solidFill>
                  <a:schemeClr val="tx2"/>
                </a:solidFill>
                <a:latin typeface="Barlow Light" pitchFamily="2" charset="77"/>
              </a:rPr>
              <a:t> </a:t>
            </a:r>
            <a:r>
              <a:rPr lang="en-US" sz="1400" err="1">
                <a:solidFill>
                  <a:schemeClr val="tx2"/>
                </a:solidFill>
                <a:latin typeface="Barlow Light" pitchFamily="2" charset="77"/>
              </a:rPr>
              <a:t>tincidunt</a:t>
            </a:r>
            <a:r>
              <a:rPr lang="en-US" sz="1400">
                <a:solidFill>
                  <a:schemeClr val="tx2"/>
                </a:solidFill>
                <a:latin typeface="Barlow Light" pitchFamily="2" charset="77"/>
              </a:rPr>
              <a:t> </a:t>
            </a:r>
            <a:r>
              <a:rPr lang="en-US" sz="1400" err="1">
                <a:solidFill>
                  <a:schemeClr val="tx2"/>
                </a:solidFill>
                <a:latin typeface="Barlow Light" pitchFamily="2" charset="77"/>
              </a:rPr>
              <a:t>ut</a:t>
            </a:r>
            <a:r>
              <a:rPr lang="en-US" sz="1400">
                <a:solidFill>
                  <a:schemeClr val="tx2"/>
                </a:solidFill>
                <a:latin typeface="Barlow Light" pitchFamily="2" charset="77"/>
              </a:rPr>
              <a:t> </a:t>
            </a:r>
            <a:r>
              <a:rPr lang="en-US" sz="1400" err="1">
                <a:solidFill>
                  <a:schemeClr val="tx2"/>
                </a:solidFill>
                <a:latin typeface="Barlow Light" pitchFamily="2" charset="77"/>
              </a:rPr>
              <a:t>laoreet</a:t>
            </a:r>
            <a:r>
              <a:rPr lang="en-US" sz="1400">
                <a:solidFill>
                  <a:schemeClr val="tx2"/>
                </a:solidFill>
                <a:latin typeface="Barlow Light" pitchFamily="2" charset="77"/>
              </a:rPr>
              <a:t> dolore magna </a:t>
            </a:r>
            <a:r>
              <a:rPr lang="en-US" sz="1400" err="1">
                <a:solidFill>
                  <a:schemeClr val="tx2"/>
                </a:solidFill>
                <a:latin typeface="Barlow Light" pitchFamily="2" charset="77"/>
              </a:rPr>
              <a:t>aliquam</a:t>
            </a:r>
            <a:r>
              <a:rPr lang="en-US" sz="1400">
                <a:solidFill>
                  <a:schemeClr val="tx2"/>
                </a:solidFill>
                <a:latin typeface="Barlow Light" pitchFamily="2" charset="77"/>
              </a:rPr>
              <a:t> </a:t>
            </a:r>
            <a:r>
              <a:rPr lang="en-US" sz="1400" err="1">
                <a:solidFill>
                  <a:schemeClr val="tx2"/>
                </a:solidFill>
                <a:latin typeface="Barlow Light" pitchFamily="2" charset="77"/>
              </a:rPr>
              <a:t>erat</a:t>
            </a:r>
            <a:r>
              <a:rPr lang="en-US" sz="1400">
                <a:solidFill>
                  <a:schemeClr val="tx2"/>
                </a:solidFill>
                <a:latin typeface="Barlow Light" pitchFamily="2" charset="77"/>
              </a:rPr>
              <a:t> </a:t>
            </a:r>
            <a:r>
              <a:rPr lang="en-US" sz="1400" err="1">
                <a:solidFill>
                  <a:schemeClr val="tx2"/>
                </a:solidFill>
                <a:latin typeface="Barlow Light" pitchFamily="2" charset="77"/>
              </a:rPr>
              <a:t>volutpat</a:t>
            </a:r>
            <a:endParaRPr lang="en-US" sz="1400">
              <a:solidFill>
                <a:schemeClr val="tx2"/>
              </a:solidFill>
              <a:latin typeface="Barlow Light" pitchFamily="2" charset="77"/>
            </a:endParaRPr>
          </a:p>
          <a:p>
            <a:pPr marL="119063" indent="-119063">
              <a:lnSpc>
                <a:spcPts val="2000"/>
              </a:lnSpc>
              <a:spcAft>
                <a:spcPts val="600"/>
              </a:spcAft>
              <a:buSzPct val="80000"/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tx2"/>
                </a:solidFill>
                <a:latin typeface="Barlow Light" pitchFamily="2" charset="77"/>
              </a:rPr>
              <a:t>Lorem ipsum dolor sit </a:t>
            </a:r>
            <a:r>
              <a:rPr lang="en-US" sz="1400" err="1">
                <a:solidFill>
                  <a:schemeClr val="tx2"/>
                </a:solidFill>
                <a:latin typeface="Barlow Light" pitchFamily="2" charset="77"/>
              </a:rPr>
              <a:t>amet</a:t>
            </a:r>
            <a:r>
              <a:rPr lang="en-US" sz="1400">
                <a:solidFill>
                  <a:schemeClr val="tx2"/>
                </a:solidFill>
                <a:latin typeface="Barlow Light" pitchFamily="2" charset="77"/>
              </a:rPr>
              <a:t> </a:t>
            </a:r>
          </a:p>
          <a:p>
            <a:pPr marL="119063" indent="-119063">
              <a:lnSpc>
                <a:spcPts val="2000"/>
              </a:lnSpc>
              <a:spcAft>
                <a:spcPts val="600"/>
              </a:spcAft>
              <a:buSzPct val="80000"/>
              <a:buFont typeface="Arial" panose="020B0604020202020204" pitchFamily="34" charset="0"/>
              <a:buChar char="•"/>
            </a:pPr>
            <a:r>
              <a:rPr lang="en-US" sz="1400" err="1">
                <a:solidFill>
                  <a:schemeClr val="tx2"/>
                </a:solidFill>
                <a:latin typeface="Barlow Light" pitchFamily="2" charset="77"/>
              </a:rPr>
              <a:t>Consectetuer</a:t>
            </a:r>
            <a:r>
              <a:rPr lang="en-US" sz="1400">
                <a:solidFill>
                  <a:schemeClr val="tx2"/>
                </a:solidFill>
                <a:latin typeface="Barlow Light" pitchFamily="2" charset="77"/>
              </a:rPr>
              <a:t> </a:t>
            </a:r>
            <a:r>
              <a:rPr lang="en-US" sz="1400" err="1">
                <a:solidFill>
                  <a:schemeClr val="tx2"/>
                </a:solidFill>
                <a:latin typeface="Barlow Light" pitchFamily="2" charset="77"/>
              </a:rPr>
              <a:t>adipiscing</a:t>
            </a:r>
            <a:r>
              <a:rPr lang="en-US" sz="1400">
                <a:solidFill>
                  <a:schemeClr val="tx2"/>
                </a:solidFill>
                <a:latin typeface="Barlow Light" pitchFamily="2" charset="77"/>
              </a:rPr>
              <a:t> </a:t>
            </a:r>
            <a:r>
              <a:rPr lang="en-US" sz="1400" err="1">
                <a:solidFill>
                  <a:schemeClr val="tx2"/>
                </a:solidFill>
                <a:latin typeface="Barlow Light" pitchFamily="2" charset="77"/>
              </a:rPr>
              <a:t>elit</a:t>
            </a:r>
            <a:r>
              <a:rPr lang="en-US" sz="1400">
                <a:solidFill>
                  <a:schemeClr val="tx2"/>
                </a:solidFill>
                <a:latin typeface="Barlow Light" pitchFamily="2" charset="77"/>
              </a:rPr>
              <a:t>, sed diam </a:t>
            </a:r>
            <a:r>
              <a:rPr lang="en-US" sz="1400" err="1">
                <a:solidFill>
                  <a:schemeClr val="tx2"/>
                </a:solidFill>
                <a:latin typeface="Barlow Light" pitchFamily="2" charset="77"/>
              </a:rPr>
              <a:t>nonummy</a:t>
            </a:r>
            <a:r>
              <a:rPr lang="en-US" sz="1400">
                <a:solidFill>
                  <a:schemeClr val="tx2"/>
                </a:solidFill>
                <a:latin typeface="Barlow Light" pitchFamily="2" charset="77"/>
              </a:rPr>
              <a:t> </a:t>
            </a:r>
            <a:r>
              <a:rPr lang="en-US" sz="1400" err="1">
                <a:solidFill>
                  <a:schemeClr val="tx2"/>
                </a:solidFill>
                <a:latin typeface="Barlow Light" pitchFamily="2" charset="77"/>
              </a:rPr>
              <a:t>nibh</a:t>
            </a:r>
            <a:r>
              <a:rPr lang="en-US" sz="1400">
                <a:solidFill>
                  <a:schemeClr val="tx2"/>
                </a:solidFill>
                <a:latin typeface="Barlow Light" pitchFamily="2" charset="77"/>
              </a:rPr>
              <a:t> </a:t>
            </a:r>
            <a:r>
              <a:rPr lang="en-US" sz="1400" err="1">
                <a:solidFill>
                  <a:schemeClr val="tx2"/>
                </a:solidFill>
                <a:latin typeface="Barlow Light" pitchFamily="2" charset="77"/>
              </a:rPr>
              <a:t>euismod</a:t>
            </a:r>
            <a:r>
              <a:rPr lang="en-US" sz="1400">
                <a:solidFill>
                  <a:schemeClr val="tx2"/>
                </a:solidFill>
                <a:latin typeface="Barlow Light" pitchFamily="2" charset="77"/>
              </a:rPr>
              <a:t> </a:t>
            </a:r>
            <a:r>
              <a:rPr lang="en-US" sz="1400" err="1">
                <a:solidFill>
                  <a:schemeClr val="tx2"/>
                </a:solidFill>
                <a:latin typeface="Barlow Light" pitchFamily="2" charset="77"/>
              </a:rPr>
              <a:t>tincidunt</a:t>
            </a:r>
            <a:r>
              <a:rPr lang="en-US" sz="1400">
                <a:solidFill>
                  <a:schemeClr val="tx2"/>
                </a:solidFill>
                <a:latin typeface="Barlow Light" pitchFamily="2" charset="77"/>
              </a:rPr>
              <a:t> </a:t>
            </a:r>
            <a:r>
              <a:rPr lang="en-US" sz="1400" err="1">
                <a:solidFill>
                  <a:schemeClr val="tx2"/>
                </a:solidFill>
                <a:latin typeface="Barlow Light" pitchFamily="2" charset="77"/>
              </a:rPr>
              <a:t>ut</a:t>
            </a:r>
            <a:r>
              <a:rPr lang="en-US" sz="1400">
                <a:solidFill>
                  <a:schemeClr val="tx2"/>
                </a:solidFill>
                <a:latin typeface="Barlow Light" pitchFamily="2" charset="77"/>
              </a:rPr>
              <a:t> </a:t>
            </a:r>
            <a:r>
              <a:rPr lang="en-US" sz="1400" err="1">
                <a:solidFill>
                  <a:schemeClr val="tx2"/>
                </a:solidFill>
                <a:latin typeface="Barlow Light" pitchFamily="2" charset="77"/>
              </a:rPr>
              <a:t>laoreet</a:t>
            </a:r>
            <a:r>
              <a:rPr lang="en-US" sz="1400">
                <a:solidFill>
                  <a:schemeClr val="tx2"/>
                </a:solidFill>
                <a:latin typeface="Barlow Light" pitchFamily="2" charset="77"/>
              </a:rPr>
              <a:t> dolore magna </a:t>
            </a:r>
            <a:r>
              <a:rPr lang="en-US" sz="1400" err="1">
                <a:solidFill>
                  <a:schemeClr val="tx2"/>
                </a:solidFill>
                <a:latin typeface="Barlow Light" pitchFamily="2" charset="77"/>
              </a:rPr>
              <a:t>aliquam</a:t>
            </a:r>
            <a:endParaRPr lang="en-US" sz="1400">
              <a:solidFill>
                <a:schemeClr val="tx2"/>
              </a:solidFill>
              <a:latin typeface="Barlow Light" pitchFamily="2" charset="77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3D2DD5-94A9-8F46-BAF2-3D8E8563F9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58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sz="800" b="0" i="0">
                <a:solidFill>
                  <a:schemeClr val="bg1">
                    <a:lumMod val="50000"/>
                  </a:schemeClr>
                </a:solidFill>
                <a:latin typeface="Barlow" pitchFamily="2" charset="77"/>
              </a:defRPr>
            </a:lvl1pPr>
          </a:lstStyle>
          <a:p>
            <a:r>
              <a:rPr lang="en-US"/>
              <a:t>© CCC Intelligent Solutions Inc. All rights reserved.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2FB4FEBC-686C-0642-91D4-03FD09891B7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553200" y="0"/>
            <a:ext cx="5638800" cy="6858000"/>
          </a:xfrm>
          <a:solidFill>
            <a:schemeClr val="bg1">
              <a:lumMod val="95000"/>
            </a:schemeClr>
          </a:solidFill>
        </p:spPr>
        <p:txBody>
          <a:bodyPr anchor="ctr" anchorCtr="0"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557FDB19-02A3-0147-880A-0F12A1BE3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5077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000" b="0" i="0">
                <a:latin typeface="Barlow" pitchFamily="2" charset="77"/>
              </a:defRPr>
            </a:lvl1pPr>
          </a:lstStyle>
          <a:p>
            <a:fld id="{DABD55EF-5450-DE44-B37E-CF0FEFAE1853}" type="slidenum">
              <a:rPr lang="en-US" smtClean="0"/>
              <a:pPr/>
              <a:t>‹#›</a:t>
            </a:fld>
            <a:endParaRPr lang="en-US" b="0"/>
          </a:p>
        </p:txBody>
      </p:sp>
      <p:pic>
        <p:nvPicPr>
          <p:cNvPr id="9" name="Picture 8" descr="Logo, icon&#10;&#10;Description automatically generated">
            <a:extLst>
              <a:ext uri="{FF2B5EF4-FFF2-40B4-BE49-F238E27FC236}">
                <a16:creationId xmlns:a16="http://schemas.microsoft.com/office/drawing/2014/main" id="{E2A4BA38-7AF1-6F44-A9D6-4F47BF7CCB0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0649" y="136525"/>
            <a:ext cx="953326" cy="394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6295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73CD063-187E-0443-81EE-83BA70F6BF4D}"/>
              </a:ext>
            </a:extLst>
          </p:cNvPr>
          <p:cNvSpPr/>
          <p:nvPr userDrawn="1"/>
        </p:nvSpPr>
        <p:spPr>
          <a:xfrm>
            <a:off x="-4" y="0"/>
            <a:ext cx="12192003" cy="68579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00471A8-1B39-2646-A82D-B51DAEF4DAC7}"/>
              </a:ext>
            </a:extLst>
          </p:cNvPr>
          <p:cNvSpPr/>
          <p:nvPr userDrawn="1"/>
        </p:nvSpPr>
        <p:spPr>
          <a:xfrm>
            <a:off x="8534401" y="-1"/>
            <a:ext cx="3657598" cy="68579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51A748-8068-614A-890F-14C6B99BA3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799" y="1418624"/>
            <a:ext cx="7474527" cy="3060779"/>
          </a:xfr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1EBF802D-D51F-794F-B963-90E15E3446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58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bg1"/>
                </a:solidFill>
                <a:latin typeface="Barlow" pitchFamily="2" charset="77"/>
              </a:defRPr>
            </a:lvl1pPr>
          </a:lstStyle>
          <a:p>
            <a:r>
              <a:rPr lang="en-US"/>
              <a:t>© CCC Intelligent Solutions Inc. All rights reserved.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7D39223-FF45-4E46-95C8-99EDADBCB620}"/>
              </a:ext>
            </a:extLst>
          </p:cNvPr>
          <p:cNvGrpSpPr/>
          <p:nvPr userDrawn="1"/>
        </p:nvGrpSpPr>
        <p:grpSpPr>
          <a:xfrm>
            <a:off x="-5" y="4920368"/>
            <a:ext cx="12192006" cy="524720"/>
            <a:chOff x="0" y="3891430"/>
            <a:chExt cx="12192000" cy="524720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9C3495D-E423-A242-8061-F3A92C65AA8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3891430"/>
              <a:ext cx="12192000" cy="0"/>
            </a:xfrm>
            <a:prstGeom prst="line">
              <a:avLst/>
            </a:prstGeom>
            <a:ln w="63500">
              <a:solidFill>
                <a:schemeClr val="bg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33662F4-6951-064F-AFC8-BA9D4BF896F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4066337"/>
              <a:ext cx="12192000" cy="0"/>
            </a:xfrm>
            <a:prstGeom prst="line">
              <a:avLst/>
            </a:prstGeom>
            <a:ln w="63500">
              <a:solidFill>
                <a:schemeClr val="bg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EA6C92C2-3E0D-894D-BDD1-B54AEB4875F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4241244"/>
              <a:ext cx="12192000" cy="0"/>
            </a:xfrm>
            <a:prstGeom prst="line">
              <a:avLst/>
            </a:prstGeom>
            <a:ln w="63500">
              <a:solidFill>
                <a:schemeClr val="bg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FBAE6AC6-8D76-4346-963A-03647F662CD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4416150"/>
              <a:ext cx="12192000" cy="0"/>
            </a:xfrm>
            <a:prstGeom prst="line">
              <a:avLst/>
            </a:prstGeom>
            <a:ln w="63500">
              <a:solidFill>
                <a:schemeClr val="bg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6DC40D1-E977-B448-B762-D5B34D3710E1}"/>
              </a:ext>
            </a:extLst>
          </p:cNvPr>
          <p:cNvGrpSpPr/>
          <p:nvPr userDrawn="1"/>
        </p:nvGrpSpPr>
        <p:grpSpPr>
          <a:xfrm>
            <a:off x="9583838" y="3128140"/>
            <a:ext cx="2608162" cy="3729860"/>
            <a:chOff x="8185150" y="810026"/>
            <a:chExt cx="2608162" cy="3729860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919BF5F-953A-894A-A7FE-F859AD2039B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741252" y="1363321"/>
              <a:ext cx="0" cy="3176565"/>
            </a:xfrm>
            <a:prstGeom prst="line">
              <a:avLst/>
            </a:prstGeom>
            <a:ln w="63500">
              <a:solidFill>
                <a:schemeClr val="bg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BB0B25DC-FE64-CE45-8FC0-E1F40D52189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566345" y="1190626"/>
              <a:ext cx="0" cy="3349260"/>
            </a:xfrm>
            <a:prstGeom prst="line">
              <a:avLst/>
            </a:prstGeom>
            <a:ln w="63500">
              <a:solidFill>
                <a:schemeClr val="bg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2AE0B957-7E9A-484B-8BB6-3B618033D21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391438" y="1016004"/>
              <a:ext cx="0" cy="3523882"/>
            </a:xfrm>
            <a:prstGeom prst="line">
              <a:avLst/>
            </a:prstGeom>
            <a:ln w="63500">
              <a:solidFill>
                <a:schemeClr val="bg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BF3A4EE1-0D4D-2848-B5E2-5526C1378D0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216532" y="841376"/>
              <a:ext cx="0" cy="3698510"/>
            </a:xfrm>
            <a:prstGeom prst="line">
              <a:avLst/>
            </a:prstGeom>
            <a:ln w="63500">
              <a:solidFill>
                <a:schemeClr val="bg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D93730CB-A988-5643-9FD3-153829293CE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185150" y="810026"/>
              <a:ext cx="2608162" cy="0"/>
            </a:xfrm>
            <a:prstGeom prst="line">
              <a:avLst/>
            </a:prstGeom>
            <a:ln w="63500">
              <a:solidFill>
                <a:schemeClr val="bg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E90099BF-07E9-F447-A685-993216719C2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359775" y="984933"/>
              <a:ext cx="2433537" cy="0"/>
            </a:xfrm>
            <a:prstGeom prst="line">
              <a:avLst/>
            </a:prstGeom>
            <a:ln w="63500">
              <a:solidFill>
                <a:schemeClr val="bg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58DDCE2A-99EF-C843-A6C1-032C0026C30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534595" y="1159840"/>
              <a:ext cx="2258717" cy="0"/>
            </a:xfrm>
            <a:prstGeom prst="line">
              <a:avLst/>
            </a:prstGeom>
            <a:ln w="63500">
              <a:solidFill>
                <a:schemeClr val="bg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EB957392-E46C-C044-B732-BFB04CB6394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709501" y="1334746"/>
              <a:ext cx="2083811" cy="0"/>
            </a:xfrm>
            <a:prstGeom prst="line">
              <a:avLst/>
            </a:prstGeom>
            <a:ln w="63500">
              <a:solidFill>
                <a:schemeClr val="bg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533AF4D3-50D0-8048-9E37-49E423595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5077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000" b="0" i="0">
                <a:solidFill>
                  <a:schemeClr val="bg1"/>
                </a:solidFill>
                <a:latin typeface="Barlow" pitchFamily="2" charset="77"/>
              </a:defRPr>
            </a:lvl1pPr>
          </a:lstStyle>
          <a:p>
            <a:fld id="{DABD55EF-5450-DE44-B37E-CF0FEFAE1853}" type="slidenum">
              <a:rPr lang="en-US" smtClean="0"/>
              <a:pPr/>
              <a:t>‹#›</a:t>
            </a:fld>
            <a:endParaRPr lang="en-US" b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4D4F671-08B5-6F4C-8E51-5E04734F8126}"/>
              </a:ext>
            </a:extLst>
          </p:cNvPr>
          <p:cNvSpPr/>
          <p:nvPr userDrawn="1"/>
        </p:nvSpPr>
        <p:spPr>
          <a:xfrm>
            <a:off x="9628951" y="4942389"/>
            <a:ext cx="133250" cy="14396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969239A-0757-B640-87CD-7AAA0F9CF844}"/>
              </a:ext>
            </a:extLst>
          </p:cNvPr>
          <p:cNvSpPr/>
          <p:nvPr userDrawn="1"/>
        </p:nvSpPr>
        <p:spPr>
          <a:xfrm>
            <a:off x="9806751" y="5297989"/>
            <a:ext cx="133250" cy="14396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AC992CB-DDE8-1440-AD3F-14A3D3CE7A64}"/>
              </a:ext>
            </a:extLst>
          </p:cNvPr>
          <p:cNvSpPr/>
          <p:nvPr userDrawn="1"/>
        </p:nvSpPr>
        <p:spPr>
          <a:xfrm>
            <a:off x="9994125" y="5120189"/>
            <a:ext cx="133250" cy="14396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itle 1">
            <a:extLst>
              <a:ext uri="{FF2B5EF4-FFF2-40B4-BE49-F238E27FC236}">
                <a16:creationId xmlns:a16="http://schemas.microsoft.com/office/drawing/2014/main" id="{0FAE6C5C-D685-1049-9E84-A3AF16C90E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515900"/>
            <a:ext cx="7474527" cy="893799"/>
          </a:xfrm>
        </p:spPr>
        <p:txBody>
          <a:bodyPr anchor="t" anchorCtr="0">
            <a:noAutofit/>
          </a:bodyPr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37" name="Picture 36" descr="Logo, icon&#10;&#10;Description automatically generated">
            <a:extLst>
              <a:ext uri="{FF2B5EF4-FFF2-40B4-BE49-F238E27FC236}">
                <a16:creationId xmlns:a16="http://schemas.microsoft.com/office/drawing/2014/main" id="{493CAAE8-3E5C-0D4B-9204-0D03AFE3328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0649" y="136525"/>
            <a:ext cx="953326" cy="394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6465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73CD063-187E-0443-81EE-83BA70F6BF4D}"/>
              </a:ext>
            </a:extLst>
          </p:cNvPr>
          <p:cNvSpPr/>
          <p:nvPr userDrawn="1"/>
        </p:nvSpPr>
        <p:spPr>
          <a:xfrm>
            <a:off x="-4" y="0"/>
            <a:ext cx="12192003" cy="68579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00471A8-1B39-2646-A82D-B51DAEF4DAC7}"/>
              </a:ext>
            </a:extLst>
          </p:cNvPr>
          <p:cNvSpPr/>
          <p:nvPr userDrawn="1"/>
        </p:nvSpPr>
        <p:spPr>
          <a:xfrm>
            <a:off x="8534401" y="-1"/>
            <a:ext cx="3657598" cy="68579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1EBF802D-D51F-794F-B963-90E15E3446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58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bg1"/>
                </a:solidFill>
                <a:latin typeface="Barlow" pitchFamily="2" charset="77"/>
              </a:defRPr>
            </a:lvl1pPr>
          </a:lstStyle>
          <a:p>
            <a:r>
              <a:rPr lang="en-US"/>
              <a:t>© CCC Intelligent Solutions Inc. All rights reserved.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7D39223-FF45-4E46-95C8-99EDADBCB620}"/>
              </a:ext>
            </a:extLst>
          </p:cNvPr>
          <p:cNvGrpSpPr/>
          <p:nvPr userDrawn="1"/>
        </p:nvGrpSpPr>
        <p:grpSpPr>
          <a:xfrm>
            <a:off x="-5" y="4920368"/>
            <a:ext cx="9583842" cy="524720"/>
            <a:chOff x="0" y="3891430"/>
            <a:chExt cx="12192000" cy="524720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9C3495D-E423-A242-8061-F3A92C65AA8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3891430"/>
              <a:ext cx="12192000" cy="0"/>
            </a:xfrm>
            <a:prstGeom prst="line">
              <a:avLst/>
            </a:prstGeom>
            <a:ln w="63500">
              <a:solidFill>
                <a:schemeClr val="bg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33662F4-6951-064F-AFC8-BA9D4BF896F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4066337"/>
              <a:ext cx="12192000" cy="0"/>
            </a:xfrm>
            <a:prstGeom prst="line">
              <a:avLst/>
            </a:prstGeom>
            <a:ln w="63500">
              <a:solidFill>
                <a:schemeClr val="bg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EA6C92C2-3E0D-894D-BDD1-B54AEB4875F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4241244"/>
              <a:ext cx="12192000" cy="0"/>
            </a:xfrm>
            <a:prstGeom prst="line">
              <a:avLst/>
            </a:prstGeom>
            <a:ln w="63500">
              <a:solidFill>
                <a:schemeClr val="bg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FBAE6AC6-8D76-4346-963A-03647F662CD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4416150"/>
              <a:ext cx="12192000" cy="0"/>
            </a:xfrm>
            <a:prstGeom prst="line">
              <a:avLst/>
            </a:prstGeom>
            <a:ln w="63500">
              <a:solidFill>
                <a:schemeClr val="bg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6DC40D1-E977-B448-B762-D5B34D3710E1}"/>
              </a:ext>
            </a:extLst>
          </p:cNvPr>
          <p:cNvGrpSpPr/>
          <p:nvPr userDrawn="1"/>
        </p:nvGrpSpPr>
        <p:grpSpPr>
          <a:xfrm>
            <a:off x="9583838" y="3128140"/>
            <a:ext cx="2608162" cy="3729860"/>
            <a:chOff x="8185150" y="810026"/>
            <a:chExt cx="2608162" cy="3729860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919BF5F-953A-894A-A7FE-F859AD2039B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741252" y="1363321"/>
              <a:ext cx="0" cy="3176565"/>
            </a:xfrm>
            <a:prstGeom prst="line">
              <a:avLst/>
            </a:prstGeom>
            <a:ln w="63500">
              <a:solidFill>
                <a:schemeClr val="bg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BB0B25DC-FE64-CE45-8FC0-E1F40D52189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566345" y="1190626"/>
              <a:ext cx="0" cy="3349260"/>
            </a:xfrm>
            <a:prstGeom prst="line">
              <a:avLst/>
            </a:prstGeom>
            <a:ln w="63500">
              <a:solidFill>
                <a:schemeClr val="bg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2AE0B957-7E9A-484B-8BB6-3B618033D21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391438" y="1016004"/>
              <a:ext cx="0" cy="3523882"/>
            </a:xfrm>
            <a:prstGeom prst="line">
              <a:avLst/>
            </a:prstGeom>
            <a:ln w="63500">
              <a:solidFill>
                <a:schemeClr val="bg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BF3A4EE1-0D4D-2848-B5E2-5526C1378D0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216532" y="841376"/>
              <a:ext cx="0" cy="3698510"/>
            </a:xfrm>
            <a:prstGeom prst="line">
              <a:avLst/>
            </a:prstGeom>
            <a:ln w="63500">
              <a:solidFill>
                <a:schemeClr val="bg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D93730CB-A988-5643-9FD3-153829293CE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185150" y="810026"/>
              <a:ext cx="2608162" cy="0"/>
            </a:xfrm>
            <a:prstGeom prst="line">
              <a:avLst/>
            </a:prstGeom>
            <a:ln w="63500">
              <a:solidFill>
                <a:schemeClr val="bg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E90099BF-07E9-F447-A685-993216719C2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359775" y="984933"/>
              <a:ext cx="2433537" cy="0"/>
            </a:xfrm>
            <a:prstGeom prst="line">
              <a:avLst/>
            </a:prstGeom>
            <a:ln w="63500">
              <a:solidFill>
                <a:schemeClr val="bg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58DDCE2A-99EF-C843-A6C1-032C0026C30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534595" y="1159840"/>
              <a:ext cx="2258717" cy="0"/>
            </a:xfrm>
            <a:prstGeom prst="line">
              <a:avLst/>
            </a:prstGeom>
            <a:ln w="63500">
              <a:solidFill>
                <a:schemeClr val="bg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EB957392-E46C-C044-B732-BFB04CB6394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709501" y="1334746"/>
              <a:ext cx="2083811" cy="0"/>
            </a:xfrm>
            <a:prstGeom prst="line">
              <a:avLst/>
            </a:prstGeom>
            <a:ln w="63500">
              <a:solidFill>
                <a:schemeClr val="bg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533AF4D3-50D0-8048-9E37-49E423595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5077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000" b="0" i="0">
                <a:solidFill>
                  <a:schemeClr val="bg1"/>
                </a:solidFill>
                <a:latin typeface="Barlow" pitchFamily="2" charset="77"/>
              </a:defRPr>
            </a:lvl1pPr>
          </a:lstStyle>
          <a:p>
            <a:fld id="{DABD55EF-5450-DE44-B37E-CF0FEFAE1853}" type="slidenum">
              <a:rPr lang="en-US" smtClean="0"/>
              <a:pPr/>
              <a:t>‹#›</a:t>
            </a:fld>
            <a:endParaRPr lang="en-US" b="0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20D2C3F-1B33-5E4F-92B3-1923CB153CB2}"/>
              </a:ext>
            </a:extLst>
          </p:cNvPr>
          <p:cNvGrpSpPr/>
          <p:nvPr userDrawn="1"/>
        </p:nvGrpSpPr>
        <p:grpSpPr>
          <a:xfrm>
            <a:off x="10156902" y="4920368"/>
            <a:ext cx="2066479" cy="524720"/>
            <a:chOff x="0" y="3891430"/>
            <a:chExt cx="12192000" cy="524720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E2E2D9D6-8139-8349-976A-B00CCBBBDB0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3891430"/>
              <a:ext cx="12192000" cy="0"/>
            </a:xfrm>
            <a:prstGeom prst="line">
              <a:avLst/>
            </a:prstGeom>
            <a:ln w="63500">
              <a:solidFill>
                <a:schemeClr val="bg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8DA2A82A-D419-C747-9292-21EC92D755C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4066337"/>
              <a:ext cx="12192000" cy="0"/>
            </a:xfrm>
            <a:prstGeom prst="line">
              <a:avLst/>
            </a:prstGeom>
            <a:ln w="63500">
              <a:solidFill>
                <a:schemeClr val="bg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233ECE8-6611-C747-AA6A-09E6BF068F7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4241244"/>
              <a:ext cx="12192000" cy="0"/>
            </a:xfrm>
            <a:prstGeom prst="line">
              <a:avLst/>
            </a:prstGeom>
            <a:ln w="63500">
              <a:solidFill>
                <a:schemeClr val="bg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37FE0DB9-8361-1D40-8E02-FAF66F28F03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4416150"/>
              <a:ext cx="12192000" cy="0"/>
            </a:xfrm>
            <a:prstGeom prst="line">
              <a:avLst/>
            </a:prstGeom>
            <a:ln w="63500">
              <a:solidFill>
                <a:schemeClr val="bg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E1B27D5D-09D0-724F-B2D9-48DFCD7DEB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799" y="1418624"/>
            <a:ext cx="7474527" cy="3060779"/>
          </a:xfr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4" name="Title 1">
            <a:extLst>
              <a:ext uri="{FF2B5EF4-FFF2-40B4-BE49-F238E27FC236}">
                <a16:creationId xmlns:a16="http://schemas.microsoft.com/office/drawing/2014/main" id="{8C6E0ED8-8DE8-3046-B71D-6B472DE719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515900"/>
            <a:ext cx="7474527" cy="893799"/>
          </a:xfrm>
        </p:spPr>
        <p:txBody>
          <a:bodyPr anchor="t" anchorCtr="0">
            <a:noAutofit/>
          </a:bodyPr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36" name="Picture 35" descr="Logo, icon&#10;&#10;Description automatically generated">
            <a:extLst>
              <a:ext uri="{FF2B5EF4-FFF2-40B4-BE49-F238E27FC236}">
                <a16:creationId xmlns:a16="http://schemas.microsoft.com/office/drawing/2014/main" id="{634BEF61-6BAA-E343-9D51-D35D5CE9477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0649" y="136525"/>
            <a:ext cx="953326" cy="394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849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image" Target="../media/image2.png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theme" Target="../theme/theme1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5CB3B7A-CF36-F54C-8B2A-63E3A1C623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499525"/>
            <a:ext cx="10820400" cy="91017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29889D-F9BE-7845-8F45-6039603CBC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0" y="1409701"/>
            <a:ext cx="10820400" cy="47672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7D5C9651-8806-B941-9E31-1527CB3716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858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sz="800" b="0" i="0">
                <a:solidFill>
                  <a:schemeClr val="bg1">
                    <a:lumMod val="50000"/>
                  </a:schemeClr>
                </a:solidFill>
                <a:latin typeface="Barlow" pitchFamily="2" charset="77"/>
              </a:defRPr>
            </a:lvl1pPr>
          </a:lstStyle>
          <a:p>
            <a:r>
              <a:rPr lang="en-US"/>
              <a:t>© CCC Intelligent Solutions Inc. All rights reserved.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ADB4E856-A983-6242-A943-E2B8EDFD32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5077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000" b="0" i="0">
                <a:latin typeface="Barlow" pitchFamily="2" charset="77"/>
              </a:defRPr>
            </a:lvl1pPr>
          </a:lstStyle>
          <a:p>
            <a:fld id="{DABD55EF-5450-DE44-B37E-CF0FEFAE1853}" type="slidenum">
              <a:rPr lang="en-US" smtClean="0"/>
              <a:pPr/>
              <a:t>‹#›</a:t>
            </a:fld>
            <a:endParaRPr lang="en-US" b="0"/>
          </a:p>
        </p:txBody>
      </p:sp>
      <p:pic>
        <p:nvPicPr>
          <p:cNvPr id="9" name="Picture 8" descr="Logo, icon&#10;&#10;Description automatically generated">
            <a:extLst>
              <a:ext uri="{FF2B5EF4-FFF2-40B4-BE49-F238E27FC236}">
                <a16:creationId xmlns:a16="http://schemas.microsoft.com/office/drawing/2014/main" id="{E7FF8E29-2972-8940-BEEA-4AD63B4404F1}"/>
              </a:ext>
            </a:extLst>
          </p:cNvPr>
          <p:cNvPicPr>
            <a:picLocks noChangeAspect="1"/>
          </p:cNvPicPr>
          <p:nvPr userDrawn="1"/>
        </p:nvPicPr>
        <p:blipFill>
          <a:blip r:embed="rId4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800" y="5782418"/>
            <a:ext cx="953326" cy="394545"/>
          </a:xfrm>
          <a:prstGeom prst="rect">
            <a:avLst/>
          </a:prstGeom>
        </p:spPr>
      </p:pic>
      <p:pic>
        <p:nvPicPr>
          <p:cNvPr id="6" name="Picture 5" descr="A red and white logo&#10;&#10;Description automatically generated">
            <a:extLst>
              <a:ext uri="{FF2B5EF4-FFF2-40B4-BE49-F238E27FC236}">
                <a16:creationId xmlns:a16="http://schemas.microsoft.com/office/drawing/2014/main" id="{35EA95D9-EB24-30C2-85F5-D3EED153A51D}"/>
              </a:ext>
            </a:extLst>
          </p:cNvPr>
          <p:cNvPicPr>
            <a:picLocks noChangeAspect="1"/>
          </p:cNvPicPr>
          <p:nvPr userDrawn="1"/>
        </p:nvPicPr>
        <p:blipFill>
          <a:blip r:embed="rId48"/>
          <a:srcRect r="17994"/>
          <a:stretch/>
        </p:blipFill>
        <p:spPr>
          <a:xfrm>
            <a:off x="10171545" y="1372"/>
            <a:ext cx="2020455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5721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49" r:id="rId2"/>
    <p:sldLayoutId id="2147483650" r:id="rId3"/>
    <p:sldLayoutId id="2147483662" r:id="rId4"/>
    <p:sldLayoutId id="2147483684" r:id="rId5"/>
    <p:sldLayoutId id="2147483667" r:id="rId6"/>
    <p:sldLayoutId id="2147483675" r:id="rId7"/>
    <p:sldLayoutId id="2147483651" r:id="rId8"/>
    <p:sldLayoutId id="2147483685" r:id="rId9"/>
    <p:sldLayoutId id="2147483673" r:id="rId10"/>
    <p:sldLayoutId id="2147483686" r:id="rId11"/>
    <p:sldLayoutId id="2147483680" r:id="rId12"/>
    <p:sldLayoutId id="2147483681" r:id="rId13"/>
    <p:sldLayoutId id="2147483668" r:id="rId14"/>
    <p:sldLayoutId id="2147483674" r:id="rId15"/>
    <p:sldLayoutId id="2147483682" r:id="rId16"/>
    <p:sldLayoutId id="2147483653" r:id="rId17"/>
    <p:sldLayoutId id="2147483661" r:id="rId18"/>
    <p:sldLayoutId id="2147483694" r:id="rId19"/>
    <p:sldLayoutId id="2147483697" r:id="rId20"/>
    <p:sldLayoutId id="2147483687" r:id="rId21"/>
    <p:sldLayoutId id="2147483688" r:id="rId22"/>
    <p:sldLayoutId id="2147483654" r:id="rId23"/>
    <p:sldLayoutId id="2147483663" r:id="rId24"/>
    <p:sldLayoutId id="2147483664" r:id="rId25"/>
    <p:sldLayoutId id="2147483665" r:id="rId26"/>
    <p:sldLayoutId id="2147483669" r:id="rId27"/>
    <p:sldLayoutId id="2147483693" r:id="rId28"/>
    <p:sldLayoutId id="2147483670" r:id="rId29"/>
    <p:sldLayoutId id="2147483692" r:id="rId30"/>
    <p:sldLayoutId id="2147483671" r:id="rId31"/>
    <p:sldLayoutId id="2147483689" r:id="rId32"/>
    <p:sldLayoutId id="2147483672" r:id="rId33"/>
    <p:sldLayoutId id="2147483690" r:id="rId34"/>
    <p:sldLayoutId id="2147483657" r:id="rId35"/>
    <p:sldLayoutId id="2147483660" r:id="rId36"/>
    <p:sldLayoutId id="2147483676" r:id="rId37"/>
    <p:sldLayoutId id="2147483677" r:id="rId38"/>
    <p:sldLayoutId id="2147483658" r:id="rId39"/>
    <p:sldLayoutId id="2147483678" r:id="rId40"/>
    <p:sldLayoutId id="2147483679" r:id="rId41"/>
    <p:sldLayoutId id="2147483683" r:id="rId42"/>
    <p:sldLayoutId id="2147483666" r:id="rId43"/>
    <p:sldLayoutId id="2147483695" r:id="rId44"/>
    <p:sldLayoutId id="2147483698" r:id="rId45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kern="1200" cap="all" spc="300" baseline="0">
          <a:solidFill>
            <a:schemeClr val="tx2"/>
          </a:solidFill>
          <a:latin typeface="Barlow" pitchFamily="2" charset="77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None/>
        <a:defRPr sz="1800" kern="1200">
          <a:solidFill>
            <a:schemeClr val="tx2"/>
          </a:solidFill>
          <a:latin typeface="Barlow" pitchFamily="2" charset="7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Barlow" pitchFamily="2" charset="77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Barlow" pitchFamily="2" charset="77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2"/>
          </a:solidFill>
          <a:latin typeface="Barlow" pitchFamily="2" charset="77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2"/>
          </a:solidFill>
          <a:latin typeface="Barlow" pitchFamily="2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32">
          <p15:clr>
            <a:srgbClr val="F26B43"/>
          </p15:clr>
        </p15:guide>
        <p15:guide id="2" pos="7248">
          <p15:clr>
            <a:srgbClr val="F26B43"/>
          </p15:clr>
        </p15:guide>
        <p15:guide id="3" orient="horz" pos="312">
          <p15:clr>
            <a:srgbClr val="F26B43"/>
          </p15:clr>
        </p15:guide>
        <p15:guide id="4" orient="horz" pos="88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19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19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10" Type="http://schemas.openxmlformats.org/officeDocument/2006/relationships/image" Target="../media/image26.svg"/><Relationship Id="rId4" Type="http://schemas.openxmlformats.org/officeDocument/2006/relationships/image" Target="../media/image20.svg"/><Relationship Id="rId9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9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/><Relationship Id="rId13" Type="http://schemas.openxmlformats.org/officeDocument/2006/relationships/diagramLayout" Target="../diagrams/layout4.xml"/><Relationship Id="rId3" Type="http://schemas.openxmlformats.org/officeDocument/2006/relationships/diagramLayout" Target="../diagrams/layout2.xml"/><Relationship Id="rId7" Type="http://schemas.openxmlformats.org/officeDocument/2006/relationships/diagramData" Target="../diagrams/data3.xml"/><Relationship Id="rId12" Type="http://schemas.openxmlformats.org/officeDocument/2006/relationships/diagramData" Target="../diagrams/data4.xml"/><Relationship Id="rId2" Type="http://schemas.openxmlformats.org/officeDocument/2006/relationships/diagramData" Target="../diagrams/data2.xml"/><Relationship Id="rId16" Type="http://schemas.microsoft.com/office/2007/relationships/diagramDrawing" Target="../diagrams/drawing4.xml"/><Relationship Id="rId1" Type="http://schemas.openxmlformats.org/officeDocument/2006/relationships/slideLayout" Target="../slideLayouts/slideLayout23.xml"/><Relationship Id="rId6" Type="http://schemas.microsoft.com/office/2007/relationships/diagramDrawing" Target="../diagrams/drawing2.xml"/><Relationship Id="rId11" Type="http://schemas.microsoft.com/office/2007/relationships/diagramDrawing" Target="../diagrams/drawing3.xml"/><Relationship Id="rId5" Type="http://schemas.openxmlformats.org/officeDocument/2006/relationships/diagramColors" Target="../diagrams/colors2.xml"/><Relationship Id="rId15" Type="http://schemas.openxmlformats.org/officeDocument/2006/relationships/diagramColors" Target="../diagrams/colors4.xml"/><Relationship Id="rId10" Type="http://schemas.openxmlformats.org/officeDocument/2006/relationships/diagramColors" Target="../diagrams/colors3.xml"/><Relationship Id="rId4" Type="http://schemas.openxmlformats.org/officeDocument/2006/relationships/diagramQuickStyle" Target="../diagrams/quickStyle2.xml"/><Relationship Id="rId9" Type="http://schemas.openxmlformats.org/officeDocument/2006/relationships/diagramQuickStyle" Target="../diagrams/quickStyle3.xml"/><Relationship Id="rId14" Type="http://schemas.openxmlformats.org/officeDocument/2006/relationships/diagramQuickStyle" Target="../diagrams/quickStyl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p1"/>
          <p:cNvSpPr txBox="1"/>
          <p:nvPr/>
        </p:nvSpPr>
        <p:spPr>
          <a:xfrm>
            <a:off x="3378226" y="656691"/>
            <a:ext cx="7740847" cy="1723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None/>
            </a:pPr>
            <a:r>
              <a:rPr lang="en-US" sz="3200" b="0" i="0" u="none" strike="noStrike" cap="none" dirty="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rPr>
              <a:t>GROUP 4</a:t>
            </a:r>
            <a:br>
              <a:rPr lang="en-US" sz="3200" b="0" i="0" u="none" strike="noStrike" cap="none" dirty="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rPr>
            </a:br>
            <a:br>
              <a:rPr lang="en-US" sz="1600" b="0" i="0" u="none" strike="noStrike" cap="none" dirty="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rPr>
            </a:br>
            <a:r>
              <a:rPr lang="en-US" sz="3600" b="1" i="0" u="none" strike="noStrike" cap="none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AI-DRIVEN LLM AUTOMATION AGENT FOR DATA WORKFLOW</a:t>
            </a:r>
            <a:endParaRPr sz="4400" b="1" i="0" u="none" strike="noStrike" cap="none" dirty="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794" name="Google Shape;794;p1"/>
          <p:cNvSpPr txBox="1"/>
          <p:nvPr/>
        </p:nvSpPr>
        <p:spPr>
          <a:xfrm>
            <a:off x="7336782" y="6100104"/>
            <a:ext cx="3782291" cy="459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DEC 2024</a:t>
            </a:r>
            <a:endParaRPr sz="1200" b="1" i="0" u="none" strike="noStrike" cap="none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795" name="Google Shape;795;p1"/>
          <p:cNvSpPr txBox="1"/>
          <p:nvPr/>
        </p:nvSpPr>
        <p:spPr>
          <a:xfrm>
            <a:off x="4533000" y="2701196"/>
            <a:ext cx="7659000" cy="2215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none" strike="noStrike" cap="none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Team Members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: </a:t>
            </a:r>
            <a:endParaRPr sz="1600" b="0" i="0" u="none" strike="noStrike" cap="none" dirty="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Anjali Garg, Basil John Milton M, Karishma </a:t>
            </a:r>
            <a:r>
              <a:rPr lang="en-US" sz="1600" b="0" i="0" u="none" strike="noStrike" cap="none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Kamble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, Mohan Kumar</a:t>
            </a:r>
            <a:r>
              <a:rPr lang="en-US" sz="1600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Areti,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Yun (Hailey) Wu</a:t>
            </a:r>
            <a:endParaRPr sz="1600" dirty="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 dirty="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Faculty Advisor:</a:t>
            </a:r>
            <a:r>
              <a:rPr lang="en-US" sz="1600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Professor </a:t>
            </a:r>
            <a:r>
              <a:rPr lang="en-US" sz="1600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Fatemah</a:t>
            </a:r>
            <a:r>
              <a:rPr lang="en-US" sz="1600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Sarayloo</a:t>
            </a:r>
            <a:endParaRPr sz="1600" dirty="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 dirty="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CCC Project Manager: </a:t>
            </a:r>
            <a:r>
              <a:rPr lang="en-US" sz="1600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Gelareh</a:t>
            </a:r>
            <a:r>
              <a:rPr lang="en-US" sz="1600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Kalantari</a:t>
            </a:r>
            <a:endParaRPr sz="1600" dirty="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 dirty="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CCC Mentors:</a:t>
            </a:r>
            <a:r>
              <a:rPr lang="en-US" sz="1600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Maryam </a:t>
            </a:r>
            <a:r>
              <a:rPr lang="en-US" sz="1600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Moghimi</a:t>
            </a:r>
            <a:r>
              <a:rPr lang="en-US" sz="1600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, Prateek Burman</a:t>
            </a:r>
            <a:endParaRPr sz="1600" dirty="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796" name="Google Shape;796;p1"/>
          <p:cNvCxnSpPr/>
          <p:nvPr/>
        </p:nvCxnSpPr>
        <p:spPr>
          <a:xfrm>
            <a:off x="7466927" y="2470337"/>
            <a:ext cx="3522000" cy="0"/>
          </a:xfrm>
          <a:prstGeom prst="straightConnector1">
            <a:avLst/>
          </a:prstGeom>
          <a:noFill/>
          <a:ln w="508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97" name="Google Shape;797;p1"/>
          <p:cNvSpPr txBox="1">
            <a:spLocks noGrp="1"/>
          </p:cNvSpPr>
          <p:nvPr>
            <p:ph type="ftr" idx="11"/>
          </p:nvPr>
        </p:nvSpPr>
        <p:spPr>
          <a:xfrm>
            <a:off x="6858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© CCC Intelligent Solutions Inc. All rights reserved.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58B3DA-57F7-5B96-2FE1-6CEDAE9EE5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51CE5BE-E114-BDEC-8248-EC873C5D9D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CCC Intelligent Solutions Inc. All rights reserved.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2A7BAA3-C4C2-2C0E-F052-7522B77277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BD55EF-5450-DE44-B37E-CF0FEFAE1853}" type="slidenum">
              <a:rPr lang="en-US" smtClean="0"/>
              <a:pPr/>
              <a:t>10</a:t>
            </a:fld>
            <a:endParaRPr lang="en-US" b="0"/>
          </a:p>
        </p:txBody>
      </p:sp>
      <p:graphicFrame>
        <p:nvGraphicFramePr>
          <p:cNvPr id="6" name="Text Placeholder 3">
            <a:extLst>
              <a:ext uri="{FF2B5EF4-FFF2-40B4-BE49-F238E27FC236}">
                <a16:creationId xmlns:a16="http://schemas.microsoft.com/office/drawing/2014/main" id="{730BBB24-CDB0-9C8C-99D2-0E34299E28B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82203240"/>
              </p:ext>
            </p:extLst>
          </p:nvPr>
        </p:nvGraphicFramePr>
        <p:xfrm>
          <a:off x="1880614" y="974079"/>
          <a:ext cx="8430771" cy="47747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itle 6">
            <a:extLst>
              <a:ext uri="{FF2B5EF4-FFF2-40B4-BE49-F238E27FC236}">
                <a16:creationId xmlns:a16="http://schemas.microsoft.com/office/drawing/2014/main" id="{71B02AF6-1372-B475-1E7A-91889E549B7C}"/>
              </a:ext>
            </a:extLst>
          </p:cNvPr>
          <p:cNvSpPr txBox="1">
            <a:spLocks/>
          </p:cNvSpPr>
          <p:nvPr/>
        </p:nvSpPr>
        <p:spPr>
          <a:xfrm>
            <a:off x="685800" y="314968"/>
            <a:ext cx="10820400" cy="91017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 cap="all" spc="300" baseline="0">
                <a:solidFill>
                  <a:schemeClr val="tx2"/>
                </a:solidFill>
                <a:latin typeface="Barlow" pitchFamily="2" charset="77"/>
                <a:ea typeface="+mj-ea"/>
                <a:cs typeface="+mj-cs"/>
              </a:defRPr>
            </a:lvl1pPr>
          </a:lstStyle>
          <a:p>
            <a:r>
              <a:rPr lang="en-US" sz="2800" dirty="0">
                <a:latin typeface="Barlow Black" pitchFamily="2" charset="77"/>
              </a:rPr>
              <a:t>Results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4710303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8111FB-2286-17A4-CFC4-039D3F7C0C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4DCB05-FEF4-3100-D27E-4362B87F31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BD55EF-5450-DE44-B37E-CF0FEFAE1853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F70D0F2-94EC-2E6D-D112-C3D789716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>
                <a:solidFill>
                  <a:srgbClr val="FFFFFF">
                    <a:lumMod val="50000"/>
                  </a:srgbClr>
                </a:solidFill>
              </a:rPr>
              <a:t>© CCC Intelligent Solutions Inc. All rights reserved.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5CE0078E-8630-BE94-4F1E-C03495863422}"/>
              </a:ext>
            </a:extLst>
          </p:cNvPr>
          <p:cNvSpPr txBox="1">
            <a:spLocks/>
          </p:cNvSpPr>
          <p:nvPr/>
        </p:nvSpPr>
        <p:spPr>
          <a:xfrm>
            <a:off x="685800" y="448726"/>
            <a:ext cx="10820400" cy="91017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 cap="all" spc="300" baseline="0">
                <a:solidFill>
                  <a:schemeClr val="tx2"/>
                </a:solidFill>
                <a:latin typeface="Barlow" pitchFamily="2" charset="77"/>
                <a:ea typeface="+mj-ea"/>
                <a:cs typeface="+mj-cs"/>
              </a:defRPr>
            </a:lvl1pPr>
          </a:lstStyle>
          <a:p>
            <a:r>
              <a:rPr lang="en-US" sz="2800" dirty="0">
                <a:latin typeface="Barlow Black" pitchFamily="2" charset="77"/>
              </a:rPr>
              <a:t>Conclusion</a:t>
            </a:r>
            <a:endParaRPr lang="en-US" sz="2800" dirty="0"/>
          </a:p>
        </p:txBody>
      </p:sp>
      <p:graphicFrame>
        <p:nvGraphicFramePr>
          <p:cNvPr id="19" name="Diagram 18">
            <a:extLst>
              <a:ext uri="{FF2B5EF4-FFF2-40B4-BE49-F238E27FC236}">
                <a16:creationId xmlns:a16="http://schemas.microsoft.com/office/drawing/2014/main" id="{D63D5996-2073-990B-6568-0A5ECFB82E4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28137427"/>
              </p:ext>
            </p:extLst>
          </p:nvPr>
        </p:nvGraphicFramePr>
        <p:xfrm>
          <a:off x="753533" y="903814"/>
          <a:ext cx="10955867" cy="31263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C2B921AF-687F-AC0B-B4DE-485D6A10664B}"/>
              </a:ext>
            </a:extLst>
          </p:cNvPr>
          <p:cNvSpPr/>
          <p:nvPr/>
        </p:nvSpPr>
        <p:spPr>
          <a:xfrm>
            <a:off x="1151466" y="4330930"/>
            <a:ext cx="10159999" cy="1019848"/>
          </a:xfrm>
          <a:prstGeom prst="roundRect">
            <a:avLst>
              <a:gd name="adj" fmla="val 10000"/>
            </a:avLst>
          </a:prstGeo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  <a:sp3d z="-300000" prstMaterial="plastic"/>
        </p:spPr>
        <p:style>
          <a:lnRef idx="1">
            <a:schemeClr val="dk2">
              <a:hueOff val="0"/>
              <a:satOff val="0"/>
              <a:lumOff val="0"/>
              <a:alphaOff val="0"/>
            </a:schemeClr>
          </a:lnRef>
          <a:fillRef idx="1">
            <a:schemeClr val="dk2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dk2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pPr lvl="0">
              <a:lnSpc>
                <a:spcPct val="100000"/>
              </a:lnSpc>
            </a:pPr>
            <a:r>
              <a:rPr lang="en-IN" sz="2000" b="1" dirty="0">
                <a:solidFill>
                  <a:schemeClr val="tx2"/>
                </a:solidFill>
              </a:rPr>
              <a:t>FUTURE VISION: </a:t>
            </a:r>
            <a:r>
              <a:rPr lang="en-IN" sz="2000" dirty="0">
                <a:solidFill>
                  <a:schemeClr val="tx2"/>
                </a:solidFill>
              </a:rPr>
              <a:t>B</a:t>
            </a:r>
            <a:r>
              <a:rPr lang="en-US" dirty="0" err="1">
                <a:solidFill>
                  <a:schemeClr val="tx2"/>
                </a:solidFill>
              </a:rPr>
              <a:t>uild</a:t>
            </a:r>
            <a:r>
              <a:rPr lang="en-US" dirty="0">
                <a:solidFill>
                  <a:schemeClr val="tx2"/>
                </a:solidFill>
              </a:rPr>
              <a:t> a multi-agent system for vehicle data retrieval, integrating multiple tools and LLMs. This system will enable LLMs to interact with each other, enhancing decision-making and providing more accurate and efficient outputs for CCC employees.</a:t>
            </a:r>
            <a:endParaRPr lang="en-US" sz="1800" dirty="0">
              <a:solidFill>
                <a:schemeClr val="tx2"/>
              </a:solidFill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91490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32A8D3F-88FC-3F45-BD7C-29A05FD02C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2738" y="2224841"/>
            <a:ext cx="5211237" cy="2709082"/>
          </a:xfrm>
        </p:spPr>
        <p:txBody>
          <a:bodyPr/>
          <a:lstStyle/>
          <a:p>
            <a:r>
              <a:rPr lang="en-US" dirty="0"/>
              <a:t>“Accelerating Success with the </a:t>
            </a:r>
            <a:r>
              <a:rPr lang="en-US" b="1" dirty="0"/>
              <a:t>Power of AI.”</a:t>
            </a:r>
            <a:br>
              <a:rPr lang="en-US" b="1" dirty="0"/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2C4CF7-5F1B-A945-AC24-59E0D7420E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BD55EF-5450-DE44-B37E-CF0FEFAE1853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2D5EA535-F79D-BF41-BE72-2B4AF3D9DC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5800" y="6356350"/>
            <a:ext cx="4114800" cy="365125"/>
          </a:xfrm>
        </p:spPr>
        <p:txBody>
          <a:bodyPr/>
          <a:lstStyle/>
          <a:p>
            <a:pPr lvl="0"/>
            <a:r>
              <a:rPr lang="en-US"/>
              <a:t>© CCC Intelligent Solutions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2262569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BE71230-3E70-A24A-8CBD-9C72C30B53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5800" y="6356350"/>
            <a:ext cx="4114800" cy="365125"/>
          </a:xfrm>
        </p:spPr>
        <p:txBody>
          <a:bodyPr/>
          <a:lstStyle/>
          <a:p>
            <a:pPr lvl="0"/>
            <a:r>
              <a:rPr lang="en-US"/>
              <a:t>© CCC Intelligent Solutions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0774610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46B957-D0A8-264E-A1F6-2EE93C31D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BD55EF-5450-DE44-B37E-CF0FEFAE1853}" type="slidenum">
              <a:rPr lang="en-US" smtClean="0"/>
              <a:pPr/>
              <a:t>2</a:t>
            </a:fld>
            <a:endParaRPr lang="en-US" b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7CEE62-3767-6A47-959E-3C40FA9876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797" y="845690"/>
            <a:ext cx="7894933" cy="4626080"/>
          </a:xfrm>
        </p:spPr>
        <p:txBody>
          <a:bodyPr/>
          <a:lstStyle/>
          <a:p>
            <a:r>
              <a:rPr lang="en-US" dirty="0"/>
              <a:t>CCC Intelligent Solutions, founded in 1980, is a technology leader providing solutions for insurers, automotive manufacturers, and repair facilities.</a:t>
            </a:r>
          </a:p>
          <a:p>
            <a:r>
              <a:rPr lang="en-US" dirty="0"/>
              <a:t>The company seeks to leverage automation and AI to streamline workflows, reduce costs, and enhance efficiency.</a:t>
            </a:r>
          </a:p>
          <a:p>
            <a:r>
              <a:rPr lang="en-US" b="1" dirty="0"/>
              <a:t>Project Overview: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Develop an AI agent using Large Language Models (LLMs) to automate vehicle data retrieval from multiple online sources, streamlining the evaluation process.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The agent performs searches across various websites, retrieving and presenting data, thereby reducing the effort of manual data retrieval for CCC employees conducting post-accident vehicle assessments.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E5D6C52-8211-7847-8C38-E91C2D8416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7" y="255668"/>
            <a:ext cx="7474527" cy="893799"/>
          </a:xfrm>
        </p:spPr>
        <p:txBody>
          <a:bodyPr/>
          <a:lstStyle/>
          <a:p>
            <a:r>
              <a:rPr lang="en-US" sz="2800" dirty="0">
                <a:latin typeface="Barlow Black" pitchFamily="2" charset="77"/>
              </a:rPr>
              <a:t>Introduction</a:t>
            </a:r>
            <a:endParaRPr lang="en-US" sz="280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2EA93D6-B8BF-E345-815B-B6C2D8B31A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CCC Intelligent Solutions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4040699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B1E8382-6B61-5048-963C-74D5ADA358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CCC Intelligent Solutions Inc. All rights reserved.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05936E-08CC-0B4C-9040-8CB3F12DD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BD55EF-5450-DE44-B37E-CF0FEFAE1853}" type="slidenum">
              <a:rPr lang="en-US" smtClean="0"/>
              <a:pPr/>
              <a:t>3</a:t>
            </a:fld>
            <a:endParaRPr lang="en-US" b="0"/>
          </a:p>
        </p:txBody>
      </p:sp>
      <p:sp>
        <p:nvSpPr>
          <p:cNvPr id="6" name="Title 6">
            <a:extLst>
              <a:ext uri="{FF2B5EF4-FFF2-40B4-BE49-F238E27FC236}">
                <a16:creationId xmlns:a16="http://schemas.microsoft.com/office/drawing/2014/main" id="{43BBFC8F-325B-9EB7-2B41-1C5106ED0B6F}"/>
              </a:ext>
            </a:extLst>
          </p:cNvPr>
          <p:cNvSpPr txBox="1">
            <a:spLocks/>
          </p:cNvSpPr>
          <p:nvPr/>
        </p:nvSpPr>
        <p:spPr>
          <a:xfrm>
            <a:off x="685800" y="489699"/>
            <a:ext cx="4281221" cy="57445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 cap="all" spc="300" baseline="0">
                <a:solidFill>
                  <a:schemeClr val="tx2"/>
                </a:solidFill>
                <a:latin typeface="Barlow" pitchFamily="2" charset="77"/>
                <a:ea typeface="+mj-ea"/>
                <a:cs typeface="+mj-cs"/>
              </a:defRPr>
            </a:lvl1pPr>
          </a:lstStyle>
          <a:p>
            <a:r>
              <a:rPr lang="en-US" sz="2800" dirty="0">
                <a:latin typeface="Barlow Black" pitchFamily="2" charset="77"/>
              </a:rPr>
              <a:t>BUSINESS PROBLEM</a:t>
            </a:r>
            <a:endParaRPr lang="en-US" sz="2800" dirty="0"/>
          </a:p>
        </p:txBody>
      </p:sp>
      <p:sp>
        <p:nvSpPr>
          <p:cNvPr id="4" name="Rectangle 3" descr="Processor">
            <a:extLst>
              <a:ext uri="{FF2B5EF4-FFF2-40B4-BE49-F238E27FC236}">
                <a16:creationId xmlns:a16="http://schemas.microsoft.com/office/drawing/2014/main" id="{C0212C91-0BCA-214C-7C66-85FA1D461016}"/>
              </a:ext>
            </a:extLst>
          </p:cNvPr>
          <p:cNvSpPr/>
          <p:nvPr/>
        </p:nvSpPr>
        <p:spPr>
          <a:xfrm>
            <a:off x="1348438" y="1395271"/>
            <a:ext cx="936849" cy="936849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5" name="Rectangle 4" descr="Car">
            <a:extLst>
              <a:ext uri="{FF2B5EF4-FFF2-40B4-BE49-F238E27FC236}">
                <a16:creationId xmlns:a16="http://schemas.microsoft.com/office/drawing/2014/main" id="{65B159D0-A94B-EDF1-D604-1EAA306B186F}"/>
              </a:ext>
            </a:extLst>
          </p:cNvPr>
          <p:cNvSpPr/>
          <p:nvPr/>
        </p:nvSpPr>
        <p:spPr>
          <a:xfrm>
            <a:off x="4152202" y="1437010"/>
            <a:ext cx="936849" cy="936849"/>
          </a:xfrm>
          <a:prstGeom prst="rect">
            <a:avLst/>
          </a:prstGeo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7" name="Rectangle 6" descr="Web Design">
            <a:extLst>
              <a:ext uri="{FF2B5EF4-FFF2-40B4-BE49-F238E27FC236}">
                <a16:creationId xmlns:a16="http://schemas.microsoft.com/office/drawing/2014/main" id="{28F7B3A6-0AE5-EB08-EC5E-6B546EF35FE1}"/>
              </a:ext>
            </a:extLst>
          </p:cNvPr>
          <p:cNvSpPr/>
          <p:nvPr/>
        </p:nvSpPr>
        <p:spPr>
          <a:xfrm>
            <a:off x="7006959" y="1395270"/>
            <a:ext cx="936849" cy="936849"/>
          </a:xfrm>
          <a:prstGeom prst="rect">
            <a:avLst/>
          </a:prstGeom>
          <a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8" name="Rectangle 7" descr="Database">
            <a:extLst>
              <a:ext uri="{FF2B5EF4-FFF2-40B4-BE49-F238E27FC236}">
                <a16:creationId xmlns:a16="http://schemas.microsoft.com/office/drawing/2014/main" id="{C90F0A99-E91D-ED98-7A6D-144F2D9038B5}"/>
              </a:ext>
            </a:extLst>
          </p:cNvPr>
          <p:cNvSpPr/>
          <p:nvPr/>
        </p:nvSpPr>
        <p:spPr>
          <a:xfrm>
            <a:off x="9810723" y="1395269"/>
            <a:ext cx="936849" cy="936849"/>
          </a:xfrm>
          <a:prstGeom prst="rect">
            <a:avLst/>
          </a:prstGeom>
          <a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5B90C24-BAF0-D5A9-26F7-C48C3DA8A045}"/>
              </a:ext>
            </a:extLst>
          </p:cNvPr>
          <p:cNvSpPr txBox="1"/>
          <p:nvPr/>
        </p:nvSpPr>
        <p:spPr>
          <a:xfrm>
            <a:off x="476208" y="2209706"/>
            <a:ext cx="285475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>
              <a:solidFill>
                <a:schemeClr val="tx2"/>
              </a:solidFill>
            </a:endParaRPr>
          </a:p>
          <a:p>
            <a:pPr algn="ctr"/>
            <a:r>
              <a:rPr lang="en-IN" sz="1600" b="1" dirty="0">
                <a:solidFill>
                  <a:schemeClr val="tx2"/>
                </a:solidFill>
              </a:rPr>
              <a:t>Accurate Data Retrieval</a:t>
            </a:r>
          </a:p>
          <a:p>
            <a:endParaRPr lang="en-IN" sz="1400" b="1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chemeClr val="tx2"/>
                </a:solidFill>
              </a:rPr>
              <a:t>Ensure </a:t>
            </a:r>
            <a:r>
              <a:rPr lang="en-IN" sz="1400" b="1" dirty="0">
                <a:solidFill>
                  <a:schemeClr val="tx2"/>
                </a:solidFill>
              </a:rPr>
              <a:t>reliable extraction </a:t>
            </a:r>
            <a:r>
              <a:rPr lang="en-IN" sz="1400" dirty="0">
                <a:solidFill>
                  <a:schemeClr val="tx2"/>
                </a:solidFill>
              </a:rPr>
              <a:t>of product and </a:t>
            </a:r>
            <a:r>
              <a:rPr lang="en-IN" sz="1400" b="1" dirty="0">
                <a:solidFill>
                  <a:schemeClr val="tx2"/>
                </a:solidFill>
              </a:rPr>
              <a:t>vehicle data </a:t>
            </a:r>
            <a:r>
              <a:rPr lang="en-IN" sz="1400" dirty="0">
                <a:solidFill>
                  <a:schemeClr val="tx2"/>
                </a:solidFill>
              </a:rPr>
              <a:t>with error handling for dynamic and static websites.</a:t>
            </a:r>
          </a:p>
          <a:p>
            <a:endParaRPr lang="en-IN" sz="140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chemeClr val="tx2"/>
                </a:solidFill>
              </a:rPr>
              <a:t>Extract </a:t>
            </a:r>
            <a:r>
              <a:rPr lang="en-IN" sz="1400" b="1" dirty="0">
                <a:solidFill>
                  <a:schemeClr val="tx2"/>
                </a:solidFill>
              </a:rPr>
              <a:t>precise information </a:t>
            </a:r>
            <a:r>
              <a:rPr lang="en-IN" sz="1400" dirty="0">
                <a:solidFill>
                  <a:schemeClr val="tx2"/>
                </a:solidFill>
              </a:rPr>
              <a:t>from PDFs and web pages to </a:t>
            </a:r>
            <a:r>
              <a:rPr lang="en-IN" sz="1400" b="1" dirty="0">
                <a:solidFill>
                  <a:schemeClr val="tx2"/>
                </a:solidFill>
              </a:rPr>
              <a:t>minimize inaccuracies </a:t>
            </a:r>
            <a:r>
              <a:rPr lang="en-IN" sz="1400" dirty="0">
                <a:solidFill>
                  <a:schemeClr val="tx2"/>
                </a:solidFill>
              </a:rPr>
              <a:t>in the results.</a:t>
            </a:r>
          </a:p>
          <a:p>
            <a:endParaRPr lang="en-IN" dirty="0">
              <a:solidFill>
                <a:schemeClr val="tx2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433D591-CE37-FE4C-40A2-E1000F9E2340}"/>
              </a:ext>
            </a:extLst>
          </p:cNvPr>
          <p:cNvSpPr txBox="1"/>
          <p:nvPr/>
        </p:nvSpPr>
        <p:spPr>
          <a:xfrm>
            <a:off x="3282051" y="2217537"/>
            <a:ext cx="2921168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  <a:p>
            <a:pPr algn="ctr"/>
            <a:r>
              <a:rPr lang="en-IN" sz="1600" b="1" dirty="0">
                <a:solidFill>
                  <a:schemeClr val="tx2"/>
                </a:solidFill>
              </a:rPr>
              <a:t>Support for Vehicle Valuation</a:t>
            </a:r>
          </a:p>
          <a:p>
            <a:endParaRPr lang="en-IN" sz="140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2"/>
                </a:solidFill>
              </a:rPr>
              <a:t>Provide </a:t>
            </a:r>
            <a:r>
              <a:rPr lang="en-US" sz="1400" b="1" dirty="0">
                <a:solidFill>
                  <a:schemeClr val="tx2"/>
                </a:solidFill>
              </a:rPr>
              <a:t>detailed specifications </a:t>
            </a:r>
            <a:r>
              <a:rPr lang="en-US" sz="1400" dirty="0">
                <a:solidFill>
                  <a:schemeClr val="tx2"/>
                </a:solidFill>
              </a:rPr>
              <a:t>and </a:t>
            </a:r>
            <a:r>
              <a:rPr lang="en-US" sz="1400" b="1" dirty="0">
                <a:solidFill>
                  <a:schemeClr val="tx2"/>
                </a:solidFill>
              </a:rPr>
              <a:t>features</a:t>
            </a:r>
            <a:r>
              <a:rPr lang="en-US" sz="1400" dirty="0">
                <a:solidFill>
                  <a:schemeClr val="tx2"/>
                </a:solidFill>
              </a:rPr>
              <a:t> to aid in market </a:t>
            </a:r>
            <a:r>
              <a:rPr lang="en-US" sz="1400" b="1" dirty="0">
                <a:solidFill>
                  <a:schemeClr val="tx2"/>
                </a:solidFill>
              </a:rPr>
              <a:t>valuation</a:t>
            </a:r>
            <a:r>
              <a:rPr lang="en-US" sz="1400" dirty="0">
                <a:solidFill>
                  <a:schemeClr val="tx2"/>
                </a:solidFill>
              </a:rPr>
              <a:t> of commercial and recreational vehicles.</a:t>
            </a:r>
          </a:p>
          <a:p>
            <a:endParaRPr lang="en-US" sz="140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2"/>
                </a:solidFill>
              </a:rPr>
              <a:t>Enable </a:t>
            </a:r>
            <a:r>
              <a:rPr lang="en-US" sz="1400" b="1" dirty="0">
                <a:solidFill>
                  <a:schemeClr val="tx2"/>
                </a:solidFill>
              </a:rPr>
              <a:t>customization</a:t>
            </a:r>
            <a:r>
              <a:rPr lang="en-US" sz="1400" dirty="0">
                <a:solidFill>
                  <a:schemeClr val="tx2"/>
                </a:solidFill>
              </a:rPr>
              <a:t> of searches by vehicle features and product descriptions to support </a:t>
            </a:r>
            <a:r>
              <a:rPr lang="en-US" sz="1400" b="1" dirty="0">
                <a:solidFill>
                  <a:schemeClr val="tx2"/>
                </a:solidFill>
              </a:rPr>
              <a:t>informed decision-making</a:t>
            </a:r>
            <a:r>
              <a:rPr lang="en-US" sz="1400" dirty="0">
                <a:solidFill>
                  <a:schemeClr val="tx2"/>
                </a:solidFill>
              </a:rPr>
              <a:t>.</a:t>
            </a:r>
            <a:endParaRPr lang="en-IN" sz="1400" dirty="0">
              <a:solidFill>
                <a:schemeClr val="tx2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38A0190-B7F9-9B08-3A75-0938FDC63FAD}"/>
              </a:ext>
            </a:extLst>
          </p:cNvPr>
          <p:cNvSpPr txBox="1"/>
          <p:nvPr/>
        </p:nvSpPr>
        <p:spPr>
          <a:xfrm>
            <a:off x="6109368" y="2217382"/>
            <a:ext cx="285475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  <a:p>
            <a:pPr algn="ctr"/>
            <a:r>
              <a:rPr lang="en-IN" sz="1600" b="1" dirty="0">
                <a:solidFill>
                  <a:schemeClr val="tx2"/>
                </a:solidFill>
              </a:rPr>
              <a:t>Adaptability</a:t>
            </a:r>
          </a:p>
          <a:p>
            <a:endParaRPr lang="en-IN" sz="1400" b="1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2"/>
                </a:solidFill>
              </a:rPr>
              <a:t>Integrate </a:t>
            </a:r>
            <a:r>
              <a:rPr lang="en-US" sz="1400" b="1" dirty="0">
                <a:solidFill>
                  <a:schemeClr val="tx2"/>
                </a:solidFill>
              </a:rPr>
              <a:t>modular tools </a:t>
            </a:r>
            <a:r>
              <a:rPr lang="en-US" sz="1400" dirty="0">
                <a:solidFill>
                  <a:schemeClr val="tx2"/>
                </a:solidFill>
              </a:rPr>
              <a:t>to handle varied </a:t>
            </a:r>
            <a:r>
              <a:rPr lang="en-US" sz="1400" b="1" dirty="0">
                <a:solidFill>
                  <a:schemeClr val="tx2"/>
                </a:solidFill>
              </a:rPr>
              <a:t>data sources</a:t>
            </a:r>
            <a:r>
              <a:rPr lang="en-US" sz="1400" dirty="0">
                <a:solidFill>
                  <a:schemeClr val="tx2"/>
                </a:solidFill>
              </a:rPr>
              <a:t> and formats seamlessly.</a:t>
            </a:r>
          </a:p>
          <a:p>
            <a:endParaRPr lang="en-US" sz="140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2"/>
                </a:solidFill>
              </a:rPr>
              <a:t>Facilitate easy </a:t>
            </a:r>
            <a:r>
              <a:rPr lang="en-US" sz="1400" b="1" dirty="0">
                <a:solidFill>
                  <a:schemeClr val="tx2"/>
                </a:solidFill>
              </a:rPr>
              <a:t>expansion</a:t>
            </a:r>
            <a:r>
              <a:rPr lang="en-US" sz="1400" dirty="0">
                <a:solidFill>
                  <a:schemeClr val="tx2"/>
                </a:solidFill>
              </a:rPr>
              <a:t> for additional queries, tools, or workflows as requirements </a:t>
            </a:r>
            <a:r>
              <a:rPr lang="en-US" sz="1400" b="1" dirty="0">
                <a:solidFill>
                  <a:schemeClr val="tx2"/>
                </a:solidFill>
              </a:rPr>
              <a:t>evolve</a:t>
            </a:r>
            <a:r>
              <a:rPr lang="en-US" sz="1400" dirty="0">
                <a:solidFill>
                  <a:schemeClr val="tx2"/>
                </a:solidFill>
              </a:rPr>
              <a:t>.</a:t>
            </a:r>
            <a:endParaRPr lang="en-IN" sz="1600" dirty="0">
              <a:solidFill>
                <a:schemeClr val="tx2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FAEF00-9F9F-BD1D-0964-BA8FF4FA2567}"/>
              </a:ext>
            </a:extLst>
          </p:cNvPr>
          <p:cNvSpPr txBox="1"/>
          <p:nvPr/>
        </p:nvSpPr>
        <p:spPr>
          <a:xfrm>
            <a:off x="8860229" y="2209706"/>
            <a:ext cx="2854757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  <a:p>
            <a:pPr algn="ctr"/>
            <a:r>
              <a:rPr lang="en-IN" sz="1600" b="1" dirty="0">
                <a:solidFill>
                  <a:schemeClr val="tx2"/>
                </a:solidFill>
              </a:rPr>
              <a:t>Data Aggregation</a:t>
            </a:r>
          </a:p>
          <a:p>
            <a:pPr algn="ctr"/>
            <a:endParaRPr lang="en-IN" sz="1400" b="1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2"/>
                </a:solidFill>
              </a:rPr>
              <a:t>Identify </a:t>
            </a:r>
            <a:r>
              <a:rPr lang="en-US" sz="1400" b="1" dirty="0">
                <a:solidFill>
                  <a:schemeClr val="tx2"/>
                </a:solidFill>
              </a:rPr>
              <a:t>data sources </a:t>
            </a:r>
            <a:r>
              <a:rPr lang="en-US" sz="1400" dirty="0">
                <a:solidFill>
                  <a:schemeClr val="tx2"/>
                </a:solidFill>
              </a:rPr>
              <a:t>such as output from web pages and PDFs, and </a:t>
            </a:r>
            <a:r>
              <a:rPr lang="en-US" sz="1400" b="1" dirty="0">
                <a:solidFill>
                  <a:schemeClr val="tx2"/>
                </a:solidFill>
              </a:rPr>
              <a:t>format</a:t>
            </a:r>
            <a:r>
              <a:rPr lang="en-US" sz="1400" dirty="0">
                <a:solidFill>
                  <a:schemeClr val="tx2"/>
                </a:solidFill>
              </a:rPr>
              <a:t> the retrieved data into a </a:t>
            </a:r>
            <a:r>
              <a:rPr lang="en-US" sz="1400" b="1" dirty="0">
                <a:solidFill>
                  <a:schemeClr val="tx2"/>
                </a:solidFill>
              </a:rPr>
              <a:t>user-friendly </a:t>
            </a:r>
            <a:r>
              <a:rPr lang="en-US" sz="1400" dirty="0">
                <a:solidFill>
                  <a:schemeClr val="tx2"/>
                </a:solidFill>
              </a:rPr>
              <a:t>output accordingly.</a:t>
            </a:r>
          </a:p>
          <a:p>
            <a:endParaRPr lang="en-US" sz="140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2"/>
                </a:solidFill>
              </a:rPr>
              <a:t>Present information in structured formats like tables or summaries for better decision-making.</a:t>
            </a:r>
            <a:endParaRPr lang="en-IN" sz="1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26884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B9DACF0-63D4-0A05-2A23-58621374B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CCC Intelligent Solutions Inc. All rights reserved.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7B1084B-86B7-7069-0BED-FDE28D1666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BD55EF-5450-DE44-B37E-CF0FEFAE1853}" type="slidenum">
              <a:rPr lang="en-US" smtClean="0"/>
              <a:pPr/>
              <a:t>4</a:t>
            </a:fld>
            <a:endParaRPr lang="en-US" b="0"/>
          </a:p>
        </p:txBody>
      </p:sp>
      <p:graphicFrame>
        <p:nvGraphicFramePr>
          <p:cNvPr id="6" name="Text Placeholder 3">
            <a:extLst>
              <a:ext uri="{FF2B5EF4-FFF2-40B4-BE49-F238E27FC236}">
                <a16:creationId xmlns:a16="http://schemas.microsoft.com/office/drawing/2014/main" id="{880FF0E1-FD75-EBCD-609F-5CEF5FB4B1F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03040946"/>
              </p:ext>
            </p:extLst>
          </p:nvPr>
        </p:nvGraphicFramePr>
        <p:xfrm>
          <a:off x="1703829" y="1636082"/>
          <a:ext cx="8784342" cy="35858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itle 6">
            <a:extLst>
              <a:ext uri="{FF2B5EF4-FFF2-40B4-BE49-F238E27FC236}">
                <a16:creationId xmlns:a16="http://schemas.microsoft.com/office/drawing/2014/main" id="{F10264BD-0AC7-3296-7532-73726729AF4C}"/>
              </a:ext>
            </a:extLst>
          </p:cNvPr>
          <p:cNvSpPr txBox="1">
            <a:spLocks/>
          </p:cNvSpPr>
          <p:nvPr/>
        </p:nvSpPr>
        <p:spPr>
          <a:xfrm>
            <a:off x="685800" y="552857"/>
            <a:ext cx="10820400" cy="91017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 cap="all" spc="300" baseline="0">
                <a:solidFill>
                  <a:schemeClr val="tx2"/>
                </a:solidFill>
                <a:latin typeface="Barlow" pitchFamily="2" charset="77"/>
                <a:ea typeface="+mj-ea"/>
                <a:cs typeface="+mj-cs"/>
              </a:defRPr>
            </a:lvl1pPr>
          </a:lstStyle>
          <a:p>
            <a:r>
              <a:rPr lang="en-US" sz="2800" dirty="0">
                <a:latin typeface="Barlow Black" pitchFamily="2" charset="77"/>
              </a:rPr>
              <a:t>ANALYTICAL PROBLEM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6144365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66DCF7C-F263-129B-0006-0FE00C54F3E9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4295844" y="1053389"/>
            <a:ext cx="3599079" cy="4620062"/>
          </a:xfrm>
        </p:spPr>
        <p:txBody>
          <a:bodyPr/>
          <a:lstStyle/>
          <a:p>
            <a:r>
              <a:rPr lang="en-US" sz="1600" b="1" dirty="0"/>
              <a:t>2. Component Development and Workflow Design</a:t>
            </a:r>
          </a:p>
          <a:p>
            <a:r>
              <a:rPr lang="en-US" dirty="0"/>
              <a:t>Core components were developed for functionality and integrated into a cohesive system.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u="sng" dirty="0"/>
              <a:t>Workflow Management</a:t>
            </a:r>
            <a:r>
              <a:rPr lang="en-IN" b="1" dirty="0"/>
              <a:t>:</a:t>
            </a:r>
            <a:r>
              <a:rPr lang="en-IN" b="1" u="sng" dirty="0"/>
              <a:t> </a:t>
            </a:r>
            <a:r>
              <a:rPr lang="en-US" b="1" dirty="0" err="1"/>
              <a:t>Langchain</a:t>
            </a:r>
            <a:r>
              <a:rPr lang="en-US" b="1" dirty="0"/>
              <a:t>, </a:t>
            </a:r>
            <a:r>
              <a:rPr lang="en-US" b="1" dirty="0" err="1"/>
              <a:t>Langgraph</a:t>
            </a:r>
            <a:r>
              <a:rPr lang="en-US" b="1" dirty="0"/>
              <a:t> &amp; LLM:</a:t>
            </a:r>
            <a:r>
              <a:rPr lang="en-US" dirty="0"/>
              <a:t> Enabled query parsing, tool invocation, and workflow tracking with </a:t>
            </a:r>
            <a:r>
              <a:rPr lang="en-US" dirty="0" err="1"/>
              <a:t>StateGraph</a:t>
            </a:r>
            <a:r>
              <a:rPr lang="en-US" dirty="0"/>
              <a:t>, integrating tools via </a:t>
            </a:r>
            <a:r>
              <a:rPr lang="en-US" dirty="0" err="1"/>
              <a:t>ToolNode</a:t>
            </a:r>
            <a:r>
              <a:rPr lang="en-US" dirty="0"/>
              <a:t> and ensuring state persistence with </a:t>
            </a:r>
            <a:r>
              <a:rPr lang="en-US" dirty="0" err="1"/>
              <a:t>MemorySaver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u="sng" dirty="0"/>
              <a:t>Web Scraping Tool</a:t>
            </a:r>
            <a:r>
              <a:rPr lang="en-IN" b="1" dirty="0"/>
              <a:t>: </a:t>
            </a:r>
            <a:r>
              <a:rPr lang="en-US" dirty="0"/>
              <a:t>Dynamically constructed search URLs and retrieved product data using </a:t>
            </a:r>
            <a:r>
              <a:rPr lang="en-US" b="1" dirty="0"/>
              <a:t>Selenium</a:t>
            </a:r>
            <a:r>
              <a:rPr lang="en-US" dirty="0"/>
              <a:t> and </a:t>
            </a:r>
            <a:r>
              <a:rPr lang="en-US" b="1" dirty="0" err="1"/>
              <a:t>BeautifulSoup</a:t>
            </a:r>
            <a:r>
              <a:rPr lang="en-US" dirty="0"/>
              <a:t> with </a:t>
            </a:r>
            <a:r>
              <a:rPr lang="en-US" b="1" dirty="0"/>
              <a:t>Edge WebDriver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u="sng" dirty="0"/>
              <a:t>PDF Data Extraction Tool</a:t>
            </a:r>
            <a:r>
              <a:rPr lang="en-US" b="1" dirty="0"/>
              <a:t>: </a:t>
            </a:r>
            <a:r>
              <a:rPr lang="en-US" dirty="0"/>
              <a:t>Generated URLs, fetched pages, identified PDF links, and extracted text using </a:t>
            </a:r>
            <a:r>
              <a:rPr lang="en-US" b="1" dirty="0" err="1"/>
              <a:t>pdfplumber</a:t>
            </a:r>
            <a:r>
              <a:rPr lang="en-US" dirty="0"/>
              <a:t>.</a:t>
            </a:r>
            <a:endParaRPr lang="en-US" b="1" u="sng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C3C53C91-2EF1-C683-57F6-E6D7AAE9C5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438152"/>
            <a:ext cx="3205886" cy="553864"/>
          </a:xfrm>
        </p:spPr>
        <p:txBody>
          <a:bodyPr/>
          <a:lstStyle/>
          <a:p>
            <a:r>
              <a:rPr lang="en-US" sz="2800" dirty="0">
                <a:latin typeface="Barlow Black" pitchFamily="2" charset="77"/>
              </a:rPr>
              <a:t>Methodology</a:t>
            </a:r>
            <a:endParaRPr lang="en-US" sz="280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95DA7EF-8BBC-4642-0B5C-12E3148F5D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CCC Intelligent Solutions Inc. All rights reserved.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9CA0954-DAB5-291A-52DF-87A0F421C4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BD55EF-5450-DE44-B37E-CF0FEFAE1853}" type="slidenum">
              <a:rPr lang="en-US" smtClean="0"/>
              <a:pPr/>
              <a:t>5</a:t>
            </a:fld>
            <a:endParaRPr lang="en-US" b="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1C7D4C-BF2E-BA64-7F86-1FEFCC7187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5799" y="1056533"/>
            <a:ext cx="3442716" cy="4620062"/>
          </a:xfrm>
        </p:spPr>
        <p:txBody>
          <a:bodyPr/>
          <a:lstStyle/>
          <a:p>
            <a:r>
              <a:rPr lang="en-US" sz="1600" b="1" dirty="0"/>
              <a:t>1. Technology and Framework Selection </a:t>
            </a:r>
          </a:p>
          <a:p>
            <a:r>
              <a:rPr lang="en-US" dirty="0"/>
              <a:t>Choosing the right frameworks, libraries, and tools to implement the functionality efficiently.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u="sng" dirty="0"/>
              <a:t>Framework</a:t>
            </a:r>
            <a:r>
              <a:rPr lang="en-US" dirty="0"/>
              <a:t>: </a:t>
            </a:r>
            <a:r>
              <a:rPr lang="en-US" b="1" dirty="0" err="1"/>
              <a:t>Langgraph</a:t>
            </a:r>
            <a:r>
              <a:rPr lang="en-US" dirty="0"/>
              <a:t> for managing workflows with scalable integration.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u="sng" dirty="0"/>
              <a:t>LLM</a:t>
            </a:r>
            <a:r>
              <a:rPr lang="en-US" b="1" dirty="0"/>
              <a:t>: Anthropic Claude LLM</a:t>
            </a:r>
            <a:r>
              <a:rPr lang="en-US" dirty="0"/>
              <a:t> for robust query parsing, tool selection, and output formatting.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u="sng" dirty="0"/>
              <a:t>Web Scraping</a:t>
            </a:r>
            <a:r>
              <a:rPr lang="en-IN" b="1" dirty="0"/>
              <a:t>: Selenium</a:t>
            </a:r>
            <a:r>
              <a:rPr lang="en-IN" dirty="0"/>
              <a:t> for dynamic web scraping and </a:t>
            </a:r>
            <a:r>
              <a:rPr lang="en-US" b="1" dirty="0" err="1"/>
              <a:t>BeautifulSoup</a:t>
            </a:r>
            <a:r>
              <a:rPr lang="en-US" dirty="0"/>
              <a:t> for lightweight HTML parsing.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u="sng" dirty="0"/>
              <a:t>PDF Extraction</a:t>
            </a:r>
            <a:r>
              <a:rPr lang="en-US" b="1" dirty="0"/>
              <a:t>: </a:t>
            </a:r>
            <a:r>
              <a:rPr lang="en-US" b="1" dirty="0" err="1"/>
              <a:t>pdfplumber</a:t>
            </a:r>
            <a:r>
              <a:rPr lang="en-US" dirty="0"/>
              <a:t> for accurate text extraction.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u="sng" dirty="0"/>
              <a:t>Interface</a:t>
            </a:r>
            <a:r>
              <a:rPr lang="en-US" b="1" dirty="0"/>
              <a:t>: </a:t>
            </a:r>
            <a:r>
              <a:rPr lang="en-US" b="1" dirty="0" err="1"/>
              <a:t>Streamlit</a:t>
            </a:r>
            <a:r>
              <a:rPr lang="en-US" dirty="0"/>
              <a:t> for an interactive system interface.</a:t>
            </a:r>
          </a:p>
          <a:p>
            <a:endParaRPr lang="en-US" dirty="0"/>
          </a:p>
          <a:p>
            <a:endParaRPr lang="en-US" b="1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79BD8CA-87FE-56D7-E6F7-267683F8165C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8131753" y="1053389"/>
            <a:ext cx="3514046" cy="4620062"/>
          </a:xfrm>
        </p:spPr>
        <p:txBody>
          <a:bodyPr/>
          <a:lstStyle/>
          <a:p>
            <a:r>
              <a:rPr lang="en-US" sz="1600" b="1" dirty="0"/>
              <a:t>3. Testing, Optimization, and Deployment </a:t>
            </a:r>
          </a:p>
          <a:p>
            <a:r>
              <a:rPr lang="en-US" dirty="0"/>
              <a:t>The system underwent rigorous testing and optimization to ensure reliability and performance: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u="sng" dirty="0"/>
              <a:t>Unit and Workflow Testing</a:t>
            </a:r>
            <a:r>
              <a:rPr lang="en-US" b="1" dirty="0"/>
              <a:t>: </a:t>
            </a:r>
            <a:r>
              <a:rPr lang="en-US" dirty="0"/>
              <a:t>Individual tools and end-to-end workflows were tested to validate </a:t>
            </a:r>
            <a:r>
              <a:rPr lang="en-US" b="1" dirty="0"/>
              <a:t>accuracy</a:t>
            </a:r>
            <a:r>
              <a:rPr lang="en-US" dirty="0"/>
              <a:t>, error handling, and </a:t>
            </a:r>
            <a:r>
              <a:rPr lang="en-US" b="1" dirty="0"/>
              <a:t>seamless integration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u="sng" dirty="0"/>
              <a:t>Performance Optimization</a:t>
            </a:r>
            <a:r>
              <a:rPr lang="en-US" b="1" dirty="0"/>
              <a:t>: </a:t>
            </a:r>
            <a:r>
              <a:rPr lang="en-US" dirty="0"/>
              <a:t>Streamlined web scraping and PDF extraction logic for efficiency and faster processing.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u="sng" dirty="0"/>
              <a:t>Deployment</a:t>
            </a:r>
            <a:r>
              <a:rPr lang="en-US" b="1" dirty="0"/>
              <a:t>: </a:t>
            </a:r>
            <a:r>
              <a:rPr lang="en-US" dirty="0"/>
              <a:t>The final system was deployed using </a:t>
            </a:r>
            <a:r>
              <a:rPr lang="en-US" dirty="0" err="1"/>
              <a:t>Streamlit</a:t>
            </a:r>
            <a:r>
              <a:rPr lang="en-US" dirty="0"/>
              <a:t>, providing an interactive chatbot interface for real-time user queries and results.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4588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7F2FFEF-10AF-1EF0-B039-72A5816B7D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AB77E2-5AB3-738D-CEC3-8871283104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ABD55EF-5450-DE44-B37E-CF0FEFAE1853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6</a:t>
            </a:fld>
            <a:endParaRPr lang="en-US" sz="1200" b="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97E1436-B4A6-1A7D-A4BE-7205106236BE}"/>
              </a:ext>
            </a:extLst>
          </p:cNvPr>
          <p:cNvSpPr txBox="1">
            <a:spLocks/>
          </p:cNvSpPr>
          <p:nvPr/>
        </p:nvSpPr>
        <p:spPr>
          <a:xfrm>
            <a:off x="533400" y="298452"/>
            <a:ext cx="10820400" cy="91017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 cap="all" spc="300" baseline="0">
                <a:solidFill>
                  <a:schemeClr val="tx2"/>
                </a:solidFill>
                <a:latin typeface="Barlow" pitchFamily="2" charset="77"/>
                <a:ea typeface="+mj-ea"/>
                <a:cs typeface="+mj-cs"/>
              </a:defRPr>
            </a:lvl1pPr>
          </a:lstStyle>
          <a:p>
            <a:r>
              <a:rPr lang="en-US" sz="2800" dirty="0">
                <a:latin typeface="Barlow Black" pitchFamily="2" charset="77"/>
              </a:rPr>
              <a:t>Workflow</a:t>
            </a:r>
            <a:br>
              <a:rPr lang="en-US" dirty="0"/>
            </a:br>
            <a:endParaRPr lang="en-US" dirty="0"/>
          </a:p>
        </p:txBody>
      </p:sp>
      <p:sp>
        <p:nvSpPr>
          <p:cNvPr id="11" name="Footer Placeholder 1">
            <a:extLst>
              <a:ext uri="{FF2B5EF4-FFF2-40B4-BE49-F238E27FC236}">
                <a16:creationId xmlns:a16="http://schemas.microsoft.com/office/drawing/2014/main" id="{689188EB-B83F-6A2A-CA20-F21B601FD8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5800" y="6356350"/>
            <a:ext cx="4114800" cy="365125"/>
          </a:xfrm>
        </p:spPr>
        <p:txBody>
          <a:bodyPr/>
          <a:lstStyle/>
          <a:p>
            <a:r>
              <a:rPr lang="en-US" dirty="0"/>
              <a:t>© CCC Intelligent Solutions Inc. All rights reserved.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B260FE7-C148-7B63-ABD6-5DAA1F8EB3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5673" y="927349"/>
            <a:ext cx="8880654" cy="4800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0884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E18AA-9AF7-1047-AB42-B4A11435D9C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85800" y="499525"/>
            <a:ext cx="10820400" cy="910176"/>
          </a:xfrm>
        </p:spPr>
        <p:txBody>
          <a:bodyPr/>
          <a:lstStyle/>
          <a:p>
            <a:r>
              <a:rPr lang="en-US" sz="2800" dirty="0">
                <a:latin typeface="Barlow Black" pitchFamily="2" charset="77"/>
              </a:rPr>
              <a:t>UI Demo</a:t>
            </a:r>
            <a:endParaRPr lang="en-US" sz="28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941ECF0-07CF-EC48-B22F-75BF1F3B7E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>
                <a:solidFill>
                  <a:srgbClr val="FFFFFF">
                    <a:lumMod val="50000"/>
                  </a:srgbClr>
                </a:solidFill>
              </a:rPr>
              <a:t>© CCC Intelligent Solutions Inc. All rights reserved.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165874-16D9-E046-B806-FA9C2B14A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BD55EF-5450-DE44-B37E-CF0FEFAE1853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56BD5FE-2C7F-A126-78F7-4141405D00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1832" y="1247470"/>
            <a:ext cx="7240010" cy="4363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9354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9E75D9-796E-BD2C-174B-6C9CF23B3C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2755F-21EF-895D-C5D5-7CD2A559F16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85800" y="499525"/>
            <a:ext cx="10820400" cy="910176"/>
          </a:xfrm>
        </p:spPr>
        <p:txBody>
          <a:bodyPr/>
          <a:lstStyle/>
          <a:p>
            <a:r>
              <a:rPr lang="en-US" dirty="0">
                <a:latin typeface="Barlow Black" pitchFamily="2" charset="77"/>
              </a:rPr>
              <a:t>Results: UI Demo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057E151-FCA4-2FC6-FEE8-2E8B685CA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>
                <a:solidFill>
                  <a:srgbClr val="FFFFFF">
                    <a:lumMod val="50000"/>
                  </a:srgbClr>
                </a:solidFill>
              </a:rPr>
              <a:t>© CCC Intelligent Solutions Inc. All rights reserved.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44847B-D081-2A79-8642-79F58F2402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BD55EF-5450-DE44-B37E-CF0FEFAE1853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8" name="Screen-Recording (1) (1)">
            <a:hlinkClick r:id="" action="ppaction://media"/>
            <a:extLst>
              <a:ext uri="{FF2B5EF4-FFF2-40B4-BE49-F238E27FC236}">
                <a16:creationId xmlns:a16="http://schemas.microsoft.com/office/drawing/2014/main" id="{A89220AC-96CA-F57B-CF09-FDA8658F142A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0597.2021" end="33378.9926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315" y="1463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498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52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6B9A9F-6FE3-9E4E-ACAF-E2AB0AE12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>
                <a:latin typeface="Barlow Black" pitchFamily="2" charset="77"/>
              </a:rPr>
              <a:t>Challenges</a:t>
            </a:r>
            <a:endParaRPr lang="en-US" sz="2800" dirty="0"/>
          </a:p>
        </p:txBody>
      </p:sp>
      <p:graphicFrame>
        <p:nvGraphicFramePr>
          <p:cNvPr id="24" name="Diagram 23">
            <a:extLst>
              <a:ext uri="{FF2B5EF4-FFF2-40B4-BE49-F238E27FC236}">
                <a16:creationId xmlns:a16="http://schemas.microsoft.com/office/drawing/2014/main" id="{2C8BE753-B147-E92C-17AD-DDA8FD68BD4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74625108"/>
              </p:ext>
            </p:extLst>
          </p:nvPr>
        </p:nvGraphicFramePr>
        <p:xfrm>
          <a:off x="7717367" y="1128183"/>
          <a:ext cx="4114800" cy="47743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F73E34-7093-AF42-9759-94E50533F0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>
                <a:solidFill>
                  <a:srgbClr val="FFFFFF">
                    <a:lumMod val="50000"/>
                  </a:srgbClr>
                </a:solidFill>
              </a:rPr>
              <a:t>© CCC Intelligent Solutions Inc. All rights reserved.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C4EEFE-D6FC-654E-9271-72B409DCE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BD55EF-5450-DE44-B37E-CF0FEFAE1853}" type="slidenum">
              <a:rPr lang="en-US" smtClean="0"/>
              <a:pPr/>
              <a:t>9</a:t>
            </a:fld>
            <a:endParaRPr lang="en-US" dirty="0"/>
          </a:p>
        </p:txBody>
      </p:sp>
      <p:graphicFrame>
        <p:nvGraphicFramePr>
          <p:cNvPr id="22" name="Diagram 21">
            <a:extLst>
              <a:ext uri="{FF2B5EF4-FFF2-40B4-BE49-F238E27FC236}">
                <a16:creationId xmlns:a16="http://schemas.microsoft.com/office/drawing/2014/main" id="{91B2B6F8-5583-9B97-E715-1DEEF73F0E7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59864027"/>
              </p:ext>
            </p:extLst>
          </p:nvPr>
        </p:nvGraphicFramePr>
        <p:xfrm>
          <a:off x="287867" y="1140884"/>
          <a:ext cx="4030133" cy="47489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23" name="Diagram 22">
            <a:extLst>
              <a:ext uri="{FF2B5EF4-FFF2-40B4-BE49-F238E27FC236}">
                <a16:creationId xmlns:a16="http://schemas.microsoft.com/office/drawing/2014/main" id="{02E7E407-4362-DC35-C0A5-B73C5AD3C66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53257269"/>
              </p:ext>
            </p:extLst>
          </p:nvPr>
        </p:nvGraphicFramePr>
        <p:xfrm>
          <a:off x="3928534" y="1024466"/>
          <a:ext cx="4114800" cy="49817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</p:spTree>
    <p:extLst>
      <p:ext uri="{BB962C8B-B14F-4D97-AF65-F5344CB8AC3E}">
        <p14:creationId xmlns:p14="http://schemas.microsoft.com/office/powerpoint/2010/main" val="6443048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New CCC Branding">
      <a:dk1>
        <a:srgbClr val="000000"/>
      </a:dk1>
      <a:lt1>
        <a:srgbClr val="FFFFFF"/>
      </a:lt1>
      <a:dk2>
        <a:srgbClr val="0F2A55"/>
      </a:dk2>
      <a:lt2>
        <a:srgbClr val="0097D6"/>
      </a:lt2>
      <a:accent1>
        <a:srgbClr val="F26722"/>
      </a:accent1>
      <a:accent2>
        <a:srgbClr val="697C86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Custom 7">
      <a:majorFont>
        <a:latin typeface="Barlow"/>
        <a:ea typeface=""/>
        <a:cs typeface=""/>
      </a:majorFont>
      <a:minorFont>
        <a:latin typeface="Barl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88A0088DFED4B4F9D7FDDFCAFDAF662" ma:contentTypeVersion="6" ma:contentTypeDescription="Create a new document." ma:contentTypeScope="" ma:versionID="f472c5abef684abb085e30925ccca9b0">
  <xsd:schema xmlns:xsd="http://www.w3.org/2001/XMLSchema" xmlns:xs="http://www.w3.org/2001/XMLSchema" xmlns:p="http://schemas.microsoft.com/office/2006/metadata/properties" xmlns:ns2="85419794-9df4-4eca-a0cb-4edad005d08e" xmlns:ns3="c0f7c02d-4f71-495c-a48c-4641c5d39753" targetNamespace="http://schemas.microsoft.com/office/2006/metadata/properties" ma:root="true" ma:fieldsID="9f624c8d116d1d935bac63a6435e882b" ns2:_="" ns3:_="">
    <xsd:import namespace="85419794-9df4-4eca-a0cb-4edad005d08e"/>
    <xsd:import namespace="c0f7c02d-4f71-495c-a48c-4641c5d3975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5419794-9df4-4eca-a0cb-4edad005d08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3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f7c02d-4f71-495c-a48c-4641c5d39753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32C88BA-B093-4537-85FA-69213A88F167}">
  <ds:schemaRefs>
    <ds:schemaRef ds:uri="http://www.w3.org/XML/1998/namespace"/>
    <ds:schemaRef ds:uri="http://schemas.microsoft.com/office/2006/documentManagement/types"/>
    <ds:schemaRef ds:uri="85419794-9df4-4eca-a0cb-4edad005d08e"/>
    <ds:schemaRef ds:uri="http://schemas.openxmlformats.org/package/2006/metadata/core-properties"/>
    <ds:schemaRef ds:uri="http://purl.org/dc/elements/1.1/"/>
    <ds:schemaRef ds:uri="http://schemas.microsoft.com/office/infopath/2007/PartnerControls"/>
    <ds:schemaRef ds:uri="c0f7c02d-4f71-495c-a48c-4641c5d39753"/>
    <ds:schemaRef ds:uri="http://schemas.microsoft.com/office/2006/metadata/properties"/>
    <ds:schemaRef ds:uri="http://purl.org/dc/dcmitype/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FDEC6BD1-9310-45D1-951F-6BA8D9D839A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6155EDD-BBC1-4367-842A-AA398343790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5419794-9df4-4eca-a0cb-4edad005d08e"/>
    <ds:schemaRef ds:uri="c0f7c02d-4f71-495c-a48c-4641c5d3975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1610</TotalTime>
  <Words>1250</Words>
  <Application>Microsoft Office PowerPoint</Application>
  <PresentationFormat>Widescreen</PresentationFormat>
  <Paragraphs>133</Paragraphs>
  <Slides>13</Slides>
  <Notes>3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Barlow Light</vt:lpstr>
      <vt:lpstr>Calibri</vt:lpstr>
      <vt:lpstr>Arial</vt:lpstr>
      <vt:lpstr>Aptos</vt:lpstr>
      <vt:lpstr>Barlow</vt:lpstr>
      <vt:lpstr>Barlow Black</vt:lpstr>
      <vt:lpstr>Office Theme</vt:lpstr>
      <vt:lpstr>PowerPoint Presentation</vt:lpstr>
      <vt:lpstr>Introduction</vt:lpstr>
      <vt:lpstr>PowerPoint Presentation</vt:lpstr>
      <vt:lpstr>PowerPoint Presentation</vt:lpstr>
      <vt:lpstr>Methodology</vt:lpstr>
      <vt:lpstr>PowerPoint Presentation</vt:lpstr>
      <vt:lpstr>UI Demo</vt:lpstr>
      <vt:lpstr>Results: UI Demo</vt:lpstr>
      <vt:lpstr>Challenges</vt:lpstr>
      <vt:lpstr>PowerPoint Presentation</vt:lpstr>
      <vt:lpstr>PowerPoint Presentation</vt:lpstr>
      <vt:lpstr>“Accelerating Success with the Power of AI.”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Mike Gorgo</dc:creator>
  <cp:lastModifiedBy>Basil John Milton M</cp:lastModifiedBy>
  <cp:revision>99</cp:revision>
  <dcterms:created xsi:type="dcterms:W3CDTF">2020-08-30T00:31:04Z</dcterms:created>
  <dcterms:modified xsi:type="dcterms:W3CDTF">2024-12-02T22:08:05Z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0x010100A88A0088DFED4B4F9D7FDDFCAFDAF662</vt:lpwstr>
  </property>
</Properties>
</file>